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77" r:id="rId4"/>
    <p:sldId id="258" r:id="rId5"/>
    <p:sldId id="259" r:id="rId6"/>
    <p:sldId id="273" r:id="rId7"/>
    <p:sldId id="260" r:id="rId8"/>
    <p:sldId id="274" r:id="rId9"/>
    <p:sldId id="263" r:id="rId10"/>
    <p:sldId id="278" r:id="rId11"/>
    <p:sldId id="264" r:id="rId12"/>
    <p:sldId id="266" r:id="rId13"/>
    <p:sldId id="268" r:id="rId14"/>
    <p:sldId id="267" r:id="rId15"/>
    <p:sldId id="275" r:id="rId16"/>
    <p:sldId id="265" r:id="rId17"/>
    <p:sldId id="269" r:id="rId18"/>
    <p:sldId id="270" r:id="rId19"/>
    <p:sldId id="271" r:id="rId20"/>
    <p:sldId id="272" r:id="rId21"/>
    <p:sldId id="257" r:id="rId22"/>
    <p:sldId id="276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80" autoAdjust="0"/>
  </p:normalViewPr>
  <p:slideViewPr>
    <p:cSldViewPr snapToGrid="0">
      <p:cViewPr varScale="1">
        <p:scale>
          <a:sx n="106" d="100"/>
          <a:sy n="106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86364-1925-43E5-9E8B-ED40CB278D48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F82AA-4232-4A3B-BAFD-F2DE8FCF54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04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636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7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331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68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708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446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11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22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21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474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50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21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9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24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82AA-4232-4A3B-BAFD-F2DE8FCF540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3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78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00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49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51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2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14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34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9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99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60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3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EDAB2-DAEE-4474-ADFD-F8058D1F25C4}" type="datetimeFigureOut">
              <a:rPr lang="zh-CN" altLang="en-US" smtClean="0"/>
              <a:t>2017/12/20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C1A4-3B38-4BDA-A271-E7C17C5292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2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Beyond Monte Carlo Tree Search: Playing Go with Deep Alternative Neural Network and Long-Term Evaluation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85365" y="4480579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Jinzhuo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WenminWang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Ronggang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Wen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Gao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Electronics and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Engineering, Peking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Thirtieth AAAI Conference on Artificial Intelligence (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AAAI-17)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of Standard CNNs for Computer Go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often need more than 10 layers to achieve competitive results</a:t>
            </a: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popular image-based tasks, Go board has a much smaller size of 19*19</a:t>
            </a: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Contexts are important, especially for local fights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3989" y="4764343"/>
            <a:ext cx="11833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Clark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Storkey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2015.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convolutional neural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networks to play go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ICML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1766–1774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Maddison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J.; Huang, A.;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Sutskever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I.; and Silver, D. 2015.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evaluation in go using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convolutional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ICLR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Tian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and Zhu, Y. 2016.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computer go player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neural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and long-term prediction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ICLR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system mainly contains two parts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alternative neural network for move prediction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evaluation for comprehensive consideration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17" y="3182815"/>
            <a:ext cx="11311864" cy="32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alternative neural network for move prediction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1" y="2649680"/>
            <a:ext cx="6291147" cy="30197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289" y="3042540"/>
            <a:ext cx="4190476" cy="561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289" y="3869080"/>
            <a:ext cx="2990476" cy="5809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35171" y="5988734"/>
            <a:ext cx="10593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Jinzhuo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Wenmin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Xiongtao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Ronggang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Wen Gao: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Alternative Neural Network: Exploring Contexts as Early as Possible for Action Recognition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NIPS 2016: 811-819</a:t>
            </a:r>
          </a:p>
        </p:txBody>
      </p:sp>
    </p:spTree>
    <p:extLst>
      <p:ext uri="{BB962C8B-B14F-4D97-AF65-F5344CB8AC3E}">
        <p14:creationId xmlns:p14="http://schemas.microsoft.com/office/powerpoint/2010/main" val="3979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alternative neural network for move prediction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over standard CNNs [1][2][3]</a:t>
            </a: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collection (1) in early layer (2) rich hierarchies</a:t>
            </a: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depth while consuming only additional constantly parameters</a:t>
            </a: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path in the feed-forward propagation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3989" y="4764343"/>
            <a:ext cx="11833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Clark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Storkey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2015.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convolutional neural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networks to play go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ICML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1766–1774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Maddison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J.; Huang, A.;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Sutskever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I.; and Silver, D. 2015.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evaluation in go using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convolutional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ICLR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Tian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and Zhu, Y. 2016.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computer go player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neural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and long-term prediction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ICLR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evaluation for comprehensive consideration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91" y="2440862"/>
            <a:ext cx="5033067" cy="361726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20737" y="61769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Mnih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Volodymyr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Nicolas </a:t>
            </a:r>
            <a:r>
              <a:rPr lang="en-US" altLang="zh-CN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Heess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Alex Graves. "</a:t>
            </a:r>
            <a:r>
              <a:rPr lang="en-US" altLang="zh-CN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Recurrent models of visual attention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 In </a:t>
            </a:r>
            <a:r>
              <a:rPr lang="en-US" altLang="zh-CN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NIPS, </a:t>
            </a:r>
            <a:r>
              <a:rPr lang="en-US" altLang="zh-CN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pp. 2204-2212. 2014.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584" y="2902846"/>
            <a:ext cx="4676190" cy="9142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558" y="3935972"/>
            <a:ext cx="5314286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decision for next move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define the final score for each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candidate using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criteria of both DANN and long-term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evaluation. We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action of the highest score of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as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choice of our system, where p is the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produced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layer of DANN.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619" y="3529865"/>
            <a:ext cx="1552381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 contains two parts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(top-n) of next move prediction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 rate against open source engines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Setup and dataset</a:t>
            </a:r>
          </a:p>
          <a:p>
            <a:pPr lvl="1"/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GoGoD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prof)</a:t>
            </a:r>
          </a:p>
          <a:p>
            <a:pPr lvl="1"/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253k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 proposed)</a:t>
            </a: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KGS is not used (amateur)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943" y="1760526"/>
            <a:ext cx="5942857" cy="3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investigation (move prediction)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experiments of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standard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DCNN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401" y="1690688"/>
            <a:ext cx="5177097" cy="1425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36680"/>
            <a:ext cx="6730441" cy="307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investigation (move prediction)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long-term evaluation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83" y="2805952"/>
            <a:ext cx="6670841" cy="3048747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83704"/>
              </p:ext>
            </p:extLst>
          </p:nvPr>
        </p:nvGraphicFramePr>
        <p:xfrm>
          <a:off x="7509041" y="2832845"/>
          <a:ext cx="39384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152"/>
                <a:gridCol w="1093694"/>
                <a:gridCol w="8516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Top-1 Accuracy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GoGoD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PGD</a:t>
                      </a:r>
                      <a:endParaRPr lang="zh-CN" altLang="en-US" sz="18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DANN+LTE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53.6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51.4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DANN+MCTS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48.9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49.3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DCNN[1]+LTE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51.2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53.5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DCNN[1]+MCTS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45.7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46.2</a:t>
                      </a:r>
                      <a:endParaRPr lang="zh-CN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55812" y="6176963"/>
            <a:ext cx="11282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Clark, C.,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Storkey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2015.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deep convolutional neural networks to play go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ICML, 1766–1774.</a:t>
            </a:r>
          </a:p>
        </p:txBody>
      </p:sp>
    </p:spTree>
    <p:extLst>
      <p:ext uri="{BB962C8B-B14F-4D97-AF65-F5344CB8AC3E}">
        <p14:creationId xmlns:p14="http://schemas.microsoft.com/office/powerpoint/2010/main" val="8466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Computer Go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 Tree Search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Experts Play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CNNs for Computer Go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System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Win-rate against open source engines and comparison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1" y="2589291"/>
            <a:ext cx="11947218" cy="188315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6060" y="5111571"/>
            <a:ext cx="11833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Clark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C.,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Storkey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2015.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convolutional neural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networks to play go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ICML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1766–1774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[2] Maddison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J.; Huang, A.;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Sutskever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I.; and Silver, D. 2015.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evaluation in go using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deep convolutional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ICLR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Tian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and Zhu, Y. 2016.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computer go player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neural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and long-term prediction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ICLR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this work is doing,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AlphaGo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beaten Fan Hui with a 5-0, but has not played with Lee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Sedol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we believe human experts can provide guidance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Lee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Sedol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defeated …</a:t>
            </a:r>
          </a:p>
          <a:p>
            <a:pPr lvl="1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re-think what human experts can provide when writing Go programs</a:t>
            </a: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still believe human experts can provide something somehow</a:t>
            </a:r>
          </a:p>
        </p:txBody>
      </p:sp>
    </p:spTree>
    <p:extLst>
      <p:ext uri="{BB962C8B-B14F-4D97-AF65-F5344CB8AC3E}">
        <p14:creationId xmlns:p14="http://schemas.microsoft.com/office/powerpoint/2010/main" val="38458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3412" y="2686984"/>
            <a:ext cx="3810000" cy="1325563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Computer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34590"/>
            <a:ext cx="10515600" cy="4351338"/>
          </a:xfrm>
        </p:spPr>
        <p:txBody>
          <a:bodyPr/>
          <a:lstStyle/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evolutions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knowledge + Rules -&gt; only Rules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78" y="1611245"/>
            <a:ext cx="7748432" cy="17901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63" y="3401400"/>
            <a:ext cx="8149214" cy="13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Computer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 problem is Move Prediction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transfer move prediction problem to machine learning setting?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680446" y="2537012"/>
            <a:ext cx="5405718" cy="2596539"/>
            <a:chOff x="3953435" y="3236258"/>
            <a:chExt cx="5026958" cy="24545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464" y="3236258"/>
              <a:ext cx="2459929" cy="245455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435" y="3236258"/>
              <a:ext cx="2465294" cy="2454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5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Computer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prediction to machine learning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{x, y} data set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mapping function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match with n steps has n-1 training data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73270" y="2589352"/>
            <a:ext cx="5026958" cy="2916217"/>
            <a:chOff x="3953435" y="3236258"/>
            <a:chExt cx="5026958" cy="2916217"/>
          </a:xfrm>
        </p:grpSpPr>
        <p:sp>
          <p:nvSpPr>
            <p:cNvPr id="6" name="矩形 5"/>
            <p:cNvSpPr/>
            <p:nvPr/>
          </p:nvSpPr>
          <p:spPr>
            <a:xfrm>
              <a:off x="5036042" y="569081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CN" altLang="en-US" sz="24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7600388" y="564958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zh-CN" altLang="en-US" sz="2400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464" y="3236258"/>
              <a:ext cx="2459929" cy="245455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435" y="3236258"/>
              <a:ext cx="2465294" cy="2454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Computer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Win-rate against open source engines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9131" y="3428205"/>
            <a:ext cx="114213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Gelly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and Silver, D. 2011.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Monte-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carlo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 search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rapid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value estimation in computer go.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Artificial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175(11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):1856–1875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Enzenberger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M¨uller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M.;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Arneson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B.; and Segal, R. 2010.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Fuego- an open-source framework for board games and go engine based on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carlo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 search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Computational Intelligence and AI in Games, IEEE Transactions on 2(4):259–270.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3]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Baudiˇs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Gailly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J.-l. 2011.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Pachi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State of the art open source go program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Advances in Computer Games. 24–38.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existing algorithms are based 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 Tree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(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MCTS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67155" y="5619292"/>
            <a:ext cx="9282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Browne, C. B.;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Powley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E.; Whitehouse, D.; Lucas, S. 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Cowling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I.;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Rohlfshagen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P.;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Tavener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Perez, 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Samothrakis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S.; and Colton, S. 2012.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survey of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search methods.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Intelligence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AI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Games, IEEE Transactions on 4(1):1–43.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6" y="2776278"/>
            <a:ext cx="5998381" cy="25932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591" y="2776278"/>
            <a:ext cx="4666667" cy="2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of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MCTS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MCTS will fail in many situations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simultaneous fights including two-safe-group problem; coexistence in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MCTS considers large proportion of meaningless moves</a:t>
            </a:r>
          </a:p>
          <a:p>
            <a:pPr lvl="2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situation is severe especially in the </a:t>
            </a:r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22494" y="5604014"/>
            <a:ext cx="8431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Huang, S.-C., and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M¨uller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2013.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limits of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monte-carlo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 search methods in computer go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Computers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Games. 39–48.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Experts Play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Experts often consider next move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long-term consideration </a:t>
            </a:r>
          </a:p>
          <a:p>
            <a:pPr lvl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barely use naïve violent search like MTCS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53553" y="5469077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Sutskever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I., and Nair, V. 2008.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Mimicking go experts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convolutional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International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Neural Networks. 101–110.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1192</Words>
  <Application>Microsoft Office PowerPoint</Application>
  <PresentationFormat>宽屏</PresentationFormat>
  <Paragraphs>210</Paragraphs>
  <Slides>22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等线</vt:lpstr>
      <vt:lpstr>等线 Light</vt:lpstr>
      <vt:lpstr>Arial</vt:lpstr>
      <vt:lpstr>Times New Roman</vt:lpstr>
      <vt:lpstr>Office 主题​​</vt:lpstr>
      <vt:lpstr>Beyond Monte Carlo Tree Search: Playing Go with Deep Alternative Neural Network and Long-Term Evaluation</vt:lpstr>
      <vt:lpstr>Outline</vt:lpstr>
      <vt:lpstr>Introduction of Computer Go</vt:lpstr>
      <vt:lpstr>Introduction of Computer Go</vt:lpstr>
      <vt:lpstr>Introduction of Computer Go</vt:lpstr>
      <vt:lpstr>Introduction of Computer Go</vt:lpstr>
      <vt:lpstr>Motivation</vt:lpstr>
      <vt:lpstr>Motivation</vt:lpstr>
      <vt:lpstr>Motivation</vt:lpstr>
      <vt:lpstr>Motivation</vt:lpstr>
      <vt:lpstr>The Proposed System</vt:lpstr>
      <vt:lpstr>The Proposed System</vt:lpstr>
      <vt:lpstr>The Proposed System</vt:lpstr>
      <vt:lpstr>The Proposed System</vt:lpstr>
      <vt:lpstr>The Proposed System</vt:lpstr>
      <vt:lpstr>Evaluation</vt:lpstr>
      <vt:lpstr>Evaluation</vt:lpstr>
      <vt:lpstr>Evaluation</vt:lpstr>
      <vt:lpstr>Evaluation</vt:lpstr>
      <vt:lpstr>Evaluation</vt:lpstr>
      <vt:lpstr>Discussion</vt:lpstr>
      <vt:lpstr>Thank you 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wjz</dc:creator>
  <cp:lastModifiedBy>wjz</cp:lastModifiedBy>
  <cp:revision>141</cp:revision>
  <dcterms:created xsi:type="dcterms:W3CDTF">2017-12-17T06:17:41Z</dcterms:created>
  <dcterms:modified xsi:type="dcterms:W3CDTF">2017-12-20T00:34:58Z</dcterms:modified>
</cp:coreProperties>
</file>