
<file path=[Content_Types].xml><?xml version="1.0" encoding="utf-8"?>
<Types xmlns="http://schemas.openxmlformats.org/package/2006/content-types">
  <Default Extension="png"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48" r:id="rId2"/>
    <p:sldMasterId id="2147483650" r:id="rId3"/>
  </p:sldMasterIdLst>
  <p:notesMasterIdLst>
    <p:notesMasterId r:id="rId10"/>
  </p:notesMasterIdLst>
  <p:sldIdLst>
    <p:sldId id="262" r:id="rId4"/>
    <p:sldId id="264" r:id="rId5"/>
    <p:sldId id="263" r:id="rId6"/>
    <p:sldId id="258" r:id="rId7"/>
    <p:sldId id="257" r:id="rId8"/>
    <p:sldId id="261" r:id="rId9"/>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F4C"/>
    <a:srgbClr val="777777"/>
    <a:srgbClr val="8B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77480" autoAdjust="0"/>
  </p:normalViewPr>
  <p:slideViewPr>
    <p:cSldViewPr>
      <p:cViewPr>
        <p:scale>
          <a:sx n="100" d="100"/>
          <a:sy n="100" d="100"/>
        </p:scale>
        <p:origin x="19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39450-FEC1-49ED-A9E7-5FAF2C5DD5E0}" type="datetimeFigureOut">
              <a:rPr lang="zh-CN" altLang="en-US" smtClean="0"/>
              <a:t>2017/8/30</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2F87E-7D12-4193-A9C3-236A854F7B05}" type="slidenum">
              <a:rPr lang="zh-CN" altLang="en-US" smtClean="0"/>
              <a:t>‹#›</a:t>
            </a:fld>
            <a:endParaRPr lang="zh-CN" altLang="en-US"/>
          </a:p>
        </p:txBody>
      </p:sp>
    </p:spTree>
    <p:extLst>
      <p:ext uri="{BB962C8B-B14F-4D97-AF65-F5344CB8AC3E}">
        <p14:creationId xmlns:p14="http://schemas.microsoft.com/office/powerpoint/2010/main" val="280049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Hi, everyone</a:t>
            </a:r>
            <a:r>
              <a:rPr lang="en-US" altLang="zh-CN" baseline="0" dirty="0" smtClean="0"/>
              <a:t>. I will be talking about our recent work on a novel task : video Imagination</a:t>
            </a:r>
            <a:endParaRPr lang="zh-CN" altLang="en-US" dirty="0"/>
          </a:p>
        </p:txBody>
      </p:sp>
      <p:sp>
        <p:nvSpPr>
          <p:cNvPr id="4" name="灯片编号占位符 3"/>
          <p:cNvSpPr>
            <a:spLocks noGrp="1"/>
          </p:cNvSpPr>
          <p:nvPr>
            <p:ph type="sldNum" sz="quarter" idx="10"/>
          </p:nvPr>
        </p:nvSpPr>
        <p:spPr/>
        <p:txBody>
          <a:bodyPr/>
          <a:lstStyle/>
          <a:p>
            <a:fld id="{6502F87E-7D12-4193-A9C3-236A854F7B05}" type="slidenum">
              <a:rPr lang="zh-CN" altLang="en-US" smtClean="0"/>
              <a:t>1</a:t>
            </a:fld>
            <a:endParaRPr lang="zh-CN" altLang="en-US"/>
          </a:p>
        </p:txBody>
      </p:sp>
    </p:spTree>
    <p:extLst>
      <p:ext uri="{BB962C8B-B14F-4D97-AF65-F5344CB8AC3E}">
        <p14:creationId xmlns:p14="http://schemas.microsoft.com/office/powerpoint/2010/main" val="244537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First of all , I would like to introduce what is video Imagination.: take one single image as input, output various frames forming</a:t>
            </a:r>
            <a:r>
              <a:rPr lang="en-US" altLang="zh-CN" dirty="0" smtClean="0"/>
              <a:t> various plausible imaginary videos. </a:t>
            </a:r>
          </a:p>
          <a:p>
            <a:endParaRPr lang="zh-CN" altLang="en-US" dirty="0"/>
          </a:p>
        </p:txBody>
      </p:sp>
      <p:sp>
        <p:nvSpPr>
          <p:cNvPr id="4" name="灯片编号占位符 3"/>
          <p:cNvSpPr>
            <a:spLocks noGrp="1"/>
          </p:cNvSpPr>
          <p:nvPr>
            <p:ph type="sldNum" sz="quarter" idx="10"/>
          </p:nvPr>
        </p:nvSpPr>
        <p:spPr/>
        <p:txBody>
          <a:bodyPr/>
          <a:lstStyle/>
          <a:p>
            <a:fld id="{6502F87E-7D12-4193-A9C3-236A854F7B05}" type="slidenum">
              <a:rPr lang="zh-CN" altLang="en-US" smtClean="0"/>
              <a:t>2</a:t>
            </a:fld>
            <a:endParaRPr lang="zh-CN" altLang="en-US"/>
          </a:p>
        </p:txBody>
      </p:sp>
    </p:spTree>
    <p:extLst>
      <p:ext uri="{BB962C8B-B14F-4D97-AF65-F5344CB8AC3E}">
        <p14:creationId xmlns:p14="http://schemas.microsoft.com/office/powerpoint/2010/main" val="65065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task is challenging. As u can c, </a:t>
            </a:r>
            <a:endParaRPr lang="zh-CN" altLang="en-US" dirty="0"/>
          </a:p>
        </p:txBody>
      </p:sp>
      <p:sp>
        <p:nvSpPr>
          <p:cNvPr id="4" name="灯片编号占位符 3"/>
          <p:cNvSpPr>
            <a:spLocks noGrp="1"/>
          </p:cNvSpPr>
          <p:nvPr>
            <p:ph type="sldNum" sz="quarter" idx="10"/>
          </p:nvPr>
        </p:nvSpPr>
        <p:spPr/>
        <p:txBody>
          <a:bodyPr/>
          <a:lstStyle/>
          <a:p>
            <a:fld id="{6502F87E-7D12-4193-A9C3-236A854F7B05}" type="slidenum">
              <a:rPr lang="zh-CN" altLang="en-US" smtClean="0"/>
              <a:t>3</a:t>
            </a:fld>
            <a:endParaRPr lang="zh-CN" altLang="en-US"/>
          </a:p>
        </p:txBody>
      </p:sp>
    </p:spTree>
    <p:extLst>
      <p:ext uri="{BB962C8B-B14F-4D97-AF65-F5344CB8AC3E}">
        <p14:creationId xmlns:p14="http://schemas.microsoft.com/office/powerpoint/2010/main" val="158806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02F87E-7D12-4193-A9C3-236A854F7B05}" type="slidenum">
              <a:rPr lang="zh-CN" altLang="en-US" smtClean="0"/>
              <a:t>4</a:t>
            </a:fld>
            <a:endParaRPr lang="zh-CN" altLang="en-US"/>
          </a:p>
        </p:txBody>
      </p:sp>
    </p:spTree>
    <p:extLst>
      <p:ext uri="{BB962C8B-B14F-4D97-AF65-F5344CB8AC3E}">
        <p14:creationId xmlns:p14="http://schemas.microsoft.com/office/powerpoint/2010/main" val="373745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First of all , I would like to introduce what is video Imagination. If you are shown one single image as this ballerina. Its even intuitionally for you to imagine two distinct scenes starting with this image. If we describe this capability in a way computer can understand: we have the description of this task: take one single image as input, output various plausible frames forming</a:t>
            </a:r>
            <a:r>
              <a:rPr lang="en-US" altLang="zh-CN" dirty="0" smtClean="0"/>
              <a:t> various imaginary videos. </a:t>
            </a:r>
          </a:p>
          <a:p>
            <a:endParaRPr lang="zh-CN" altLang="en-US" dirty="0"/>
          </a:p>
        </p:txBody>
      </p:sp>
      <p:sp>
        <p:nvSpPr>
          <p:cNvPr id="4" name="灯片编号占位符 3"/>
          <p:cNvSpPr>
            <a:spLocks noGrp="1"/>
          </p:cNvSpPr>
          <p:nvPr>
            <p:ph type="sldNum" sz="quarter" idx="10"/>
          </p:nvPr>
        </p:nvSpPr>
        <p:spPr/>
        <p:txBody>
          <a:bodyPr/>
          <a:lstStyle/>
          <a:p>
            <a:fld id="{6502F87E-7D12-4193-A9C3-236A854F7B05}" type="slidenum">
              <a:rPr lang="zh-CN" altLang="en-US" smtClean="0"/>
              <a:t>5</a:t>
            </a:fld>
            <a:endParaRPr lang="zh-CN" altLang="en-US"/>
          </a:p>
        </p:txBody>
      </p:sp>
    </p:spTree>
    <p:extLst>
      <p:ext uri="{BB962C8B-B14F-4D97-AF65-F5344CB8AC3E}">
        <p14:creationId xmlns:p14="http://schemas.microsoft.com/office/powerpoint/2010/main" val="185838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Tree>
    <p:extLst>
      <p:ext uri="{BB962C8B-B14F-4D97-AF65-F5344CB8AC3E}">
        <p14:creationId xmlns:p14="http://schemas.microsoft.com/office/powerpoint/2010/main" val="1455145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736084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364162"/>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364162"/>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828057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Tree>
    <p:extLst>
      <p:ext uri="{BB962C8B-B14F-4D97-AF65-F5344CB8AC3E}">
        <p14:creationId xmlns:p14="http://schemas.microsoft.com/office/powerpoint/2010/main" val="2267714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1825625"/>
            <a:ext cx="78867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688815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p>
        </p:txBody>
      </p:sp>
    </p:spTree>
    <p:extLst>
      <p:ext uri="{BB962C8B-B14F-4D97-AF65-F5344CB8AC3E}">
        <p14:creationId xmlns:p14="http://schemas.microsoft.com/office/powerpoint/2010/main" val="1617881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6715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825625"/>
            <a:ext cx="386715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44165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630238" y="2505075"/>
            <a:ext cx="386873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4629150" y="2505075"/>
            <a:ext cx="38877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218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75852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094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val="237269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62578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val="1401141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1825625"/>
            <a:ext cx="78867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611262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5600" y="1676400"/>
            <a:ext cx="2057400" cy="450056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33400" y="1676400"/>
            <a:ext cx="6019800" cy="4500563"/>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54709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Tree>
    <p:extLst>
      <p:ext uri="{BB962C8B-B14F-4D97-AF65-F5344CB8AC3E}">
        <p14:creationId xmlns:p14="http://schemas.microsoft.com/office/powerpoint/2010/main" val="2798581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28650" y="1825625"/>
            <a:ext cx="78867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022283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p>
        </p:txBody>
      </p:sp>
    </p:spTree>
    <p:extLst>
      <p:ext uri="{BB962C8B-B14F-4D97-AF65-F5344CB8AC3E}">
        <p14:creationId xmlns:p14="http://schemas.microsoft.com/office/powerpoint/2010/main" val="1943992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6715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825625"/>
            <a:ext cx="386715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316103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630238" y="2505075"/>
            <a:ext cx="3868737"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4629150" y="2505075"/>
            <a:ext cx="3887788" cy="368458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384947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823276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671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smtClean="0"/>
              <a:t>编辑母版文本样式</a:t>
            </a:r>
          </a:p>
        </p:txBody>
      </p:sp>
    </p:spTree>
    <p:extLst>
      <p:ext uri="{BB962C8B-B14F-4D97-AF65-F5344CB8AC3E}">
        <p14:creationId xmlns:p14="http://schemas.microsoft.com/office/powerpoint/2010/main" val="2011093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val="3974689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val="3279029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1825625"/>
            <a:ext cx="7886700" cy="43513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908916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762625" cy="5811838"/>
          </a:xfrm>
          <a:prstGeom prst="rect">
            <a:avLst/>
          </a:prstGeo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353197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19200"/>
            <a:ext cx="4038600" cy="44196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19200"/>
            <a:ext cx="4038600" cy="4419600"/>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403881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061843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4184096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680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val="917357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Tree>
    <p:extLst>
      <p:ext uri="{BB962C8B-B14F-4D97-AF65-F5344CB8AC3E}">
        <p14:creationId xmlns:p14="http://schemas.microsoft.com/office/powerpoint/2010/main" val="363429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9" name="Picture 9" descr="Untitled-1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bwMode="auto">
          <a:xfrm>
            <a:off x="457200" y="274638"/>
            <a:ext cx="8229600"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5123" name="Rectangle 3"/>
          <p:cNvSpPr>
            <a:spLocks noGrp="1" noChangeArrowheads="1"/>
          </p:cNvSpPr>
          <p:nvPr>
            <p:ph type="body" idx="1"/>
          </p:nvPr>
        </p:nvSpPr>
        <p:spPr bwMode="auto">
          <a:xfrm>
            <a:off x="457200" y="1219200"/>
            <a:ext cx="822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fontAlgn="base">
        <a:spcBef>
          <a:spcPct val="0"/>
        </a:spcBef>
        <a:spcAft>
          <a:spcPct val="0"/>
        </a:spcAft>
        <a:defRPr sz="4000" kern="1200">
          <a:solidFill>
            <a:schemeClr val="tx2"/>
          </a:solidFill>
          <a:latin typeface="+mj-lt"/>
          <a:ea typeface="+mj-ea"/>
          <a:cs typeface="+mj-cs"/>
        </a:defRPr>
      </a:lvl1pPr>
      <a:lvl2pPr algn="ctr" rtl="0" fontAlgn="base">
        <a:spcBef>
          <a:spcPct val="0"/>
        </a:spcBef>
        <a:spcAft>
          <a:spcPct val="0"/>
        </a:spcAft>
        <a:defRPr sz="4000">
          <a:solidFill>
            <a:schemeClr val="tx2"/>
          </a:solidFill>
          <a:latin typeface="Arial" panose="020B0604020202020204" pitchFamily="34" charset="0"/>
          <a:ea typeface="黑体" panose="02010609060101010101" pitchFamily="49" charset="-122"/>
        </a:defRPr>
      </a:lvl2pPr>
      <a:lvl3pPr algn="ctr" rtl="0" fontAlgn="base">
        <a:spcBef>
          <a:spcPct val="0"/>
        </a:spcBef>
        <a:spcAft>
          <a:spcPct val="0"/>
        </a:spcAft>
        <a:defRPr sz="4000">
          <a:solidFill>
            <a:schemeClr val="tx2"/>
          </a:solidFill>
          <a:latin typeface="Arial" panose="020B0604020202020204" pitchFamily="34" charset="0"/>
          <a:ea typeface="黑体" panose="02010609060101010101" pitchFamily="49" charset="-122"/>
        </a:defRPr>
      </a:lvl3pPr>
      <a:lvl4pPr algn="ctr" rtl="0" fontAlgn="base">
        <a:spcBef>
          <a:spcPct val="0"/>
        </a:spcBef>
        <a:spcAft>
          <a:spcPct val="0"/>
        </a:spcAft>
        <a:defRPr sz="4000">
          <a:solidFill>
            <a:schemeClr val="tx2"/>
          </a:solidFill>
          <a:latin typeface="Arial" panose="020B0604020202020204" pitchFamily="34" charset="0"/>
          <a:ea typeface="黑体" panose="02010609060101010101" pitchFamily="49" charset="-122"/>
        </a:defRPr>
      </a:lvl4pPr>
      <a:lvl5pPr algn="ctr" rtl="0" fontAlgn="base">
        <a:spcBef>
          <a:spcPct val="0"/>
        </a:spcBef>
        <a:spcAft>
          <a:spcPct val="0"/>
        </a:spcAft>
        <a:defRPr sz="4000">
          <a:solidFill>
            <a:schemeClr val="tx2"/>
          </a:solidFill>
          <a:latin typeface="Arial" panose="020B0604020202020204" pitchFamily="34" charset="0"/>
          <a:ea typeface="黑体" panose="02010609060101010101" pitchFamily="49" charset="-122"/>
        </a:defRPr>
      </a:lvl5pPr>
      <a:lvl6pPr marL="457200" algn="ctr" rtl="0" fontAlgn="base">
        <a:spcBef>
          <a:spcPct val="0"/>
        </a:spcBef>
        <a:spcAft>
          <a:spcPct val="0"/>
        </a:spcAft>
        <a:defRPr sz="4000">
          <a:solidFill>
            <a:schemeClr val="tx2"/>
          </a:solidFill>
          <a:latin typeface="Arial" panose="020B0604020202020204" pitchFamily="34" charset="0"/>
          <a:ea typeface="黑体" panose="02010609060101010101" pitchFamily="49" charset="-122"/>
        </a:defRPr>
      </a:lvl6pPr>
      <a:lvl7pPr marL="914400" algn="ctr" rtl="0" fontAlgn="base">
        <a:spcBef>
          <a:spcPct val="0"/>
        </a:spcBef>
        <a:spcAft>
          <a:spcPct val="0"/>
        </a:spcAft>
        <a:defRPr sz="4000">
          <a:solidFill>
            <a:schemeClr val="tx2"/>
          </a:solidFill>
          <a:latin typeface="Arial" panose="020B0604020202020204" pitchFamily="34" charset="0"/>
          <a:ea typeface="黑体" panose="02010609060101010101" pitchFamily="49" charset="-122"/>
        </a:defRPr>
      </a:lvl7pPr>
      <a:lvl8pPr marL="1371600" algn="ctr" rtl="0" fontAlgn="base">
        <a:spcBef>
          <a:spcPct val="0"/>
        </a:spcBef>
        <a:spcAft>
          <a:spcPct val="0"/>
        </a:spcAft>
        <a:defRPr sz="4000">
          <a:solidFill>
            <a:schemeClr val="tx2"/>
          </a:solidFill>
          <a:latin typeface="Arial" panose="020B0604020202020204" pitchFamily="34" charset="0"/>
          <a:ea typeface="黑体" panose="02010609060101010101" pitchFamily="49" charset="-122"/>
        </a:defRPr>
      </a:lvl8pPr>
      <a:lvl9pPr marL="1828800" algn="ctr" rtl="0" fontAlgn="base">
        <a:spcBef>
          <a:spcPct val="0"/>
        </a:spcBef>
        <a:spcAft>
          <a:spcPct val="0"/>
        </a:spcAft>
        <a:defRPr sz="4000">
          <a:solidFill>
            <a:schemeClr val="tx2"/>
          </a:solidFill>
          <a:latin typeface="Arial" panose="020B0604020202020204" pitchFamily="34" charset="0"/>
          <a:ea typeface="黑体" panose="02010609060101010101" pitchFamily="49"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3" name="Picture 9" descr="Untitled-1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35" name="Rectangle 11"/>
          <p:cNvSpPr>
            <a:spLocks noGrp="1" noChangeArrowheads="1"/>
          </p:cNvSpPr>
          <p:nvPr>
            <p:ph type="title"/>
          </p:nvPr>
        </p:nvSpPr>
        <p:spPr bwMode="auto">
          <a:xfrm>
            <a:off x="533400" y="1676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fontAlgn="base">
        <a:spcBef>
          <a:spcPct val="0"/>
        </a:spcBef>
        <a:spcAft>
          <a:spcPct val="0"/>
        </a:spcAft>
        <a:defRPr sz="4400" kern="12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defRPr>
      </a:lvl2pPr>
      <a:lvl3pPr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defRPr>
      </a:lvl3pPr>
      <a:lvl4pPr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defRPr>
      </a:lvl4pPr>
      <a:lvl5pPr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defRPr>
      </a:lvl5pPr>
      <a:lvl6pPr marL="457200"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defRPr>
      </a:lvl6pPr>
      <a:lvl7pPr marL="914400"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defRPr>
      </a:lvl7pPr>
      <a:lvl8pPr marL="1371600"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defRPr>
      </a:lvl8pPr>
      <a:lvl9pPr marL="1828800" algn="ctr" rtl="0" fontAlgn="base">
        <a:spcBef>
          <a:spcPct val="0"/>
        </a:spcBef>
        <a:spcAft>
          <a:spcPct val="0"/>
        </a:spcAft>
        <a:defRPr sz="4400">
          <a:solidFill>
            <a:schemeClr val="bg1"/>
          </a:solidFill>
          <a:latin typeface="Arial" panose="020B0604020202020204" pitchFamily="34" charset="0"/>
          <a:ea typeface="黑体" panose="02010609060101010101" pitchFamily="49"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52" name="Picture 8" descr="Untitled-1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8.png"/><Relationship Id="rId12" Type="http://schemas.openxmlformats.org/officeDocument/2006/relationships/image" Target="../media/image13.wmf"/><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notesSlide" Target="../notesSlides/notesSlide2.xml"/><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wmf"/><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w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png"/><Relationship Id="rId3" Type="http://schemas.openxmlformats.org/officeDocument/2006/relationships/audio" Target="../media/media5.m4a"/><Relationship Id="rId7" Type="http://schemas.openxmlformats.org/officeDocument/2006/relationships/image" Target="../media/image7.png"/><Relationship Id="rId12" Type="http://schemas.openxmlformats.org/officeDocument/2006/relationships/image" Target="../media/image13.wmf"/><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notesSlide" Target="../notesSlides/notesSlide5.xml"/><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6.m4a"/><Relationship Id="rId7" Type="http://schemas.openxmlformats.org/officeDocument/2006/relationships/image" Target="../media/image17.gif"/><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image" Target="../media/image15.png"/><Relationship Id="rId10" Type="http://schemas.openxmlformats.org/officeDocument/2006/relationships/image" Target="../media/image13.wmf"/><Relationship Id="rId4" Type="http://schemas.openxmlformats.org/officeDocument/2006/relationships/slideLayout" Target="../slideLayouts/slideLayout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47700" y="2133600"/>
            <a:ext cx="8229600" cy="1143000"/>
          </a:xfrm>
        </p:spPr>
        <p:txBody>
          <a:bodyPr/>
          <a:lstStyle/>
          <a:p>
            <a:r>
              <a:rPr lang="en-US" altLang="zh-CN" sz="3600" dirty="0"/>
              <a:t>Video Imagination from a Single Image </a:t>
            </a:r>
            <a:br>
              <a:rPr lang="en-US" altLang="zh-CN" sz="3600" dirty="0"/>
            </a:br>
            <a:r>
              <a:rPr lang="en-US" altLang="zh-CN" sz="3600" dirty="0"/>
              <a:t>with Transformation Generation</a:t>
            </a:r>
            <a:endParaRPr lang="zh-CN" altLang="zh-CN" sz="3600" dirty="0"/>
          </a:p>
        </p:txBody>
      </p:sp>
      <p:sp>
        <p:nvSpPr>
          <p:cNvPr id="8" name="矩形 7"/>
          <p:cNvSpPr/>
          <p:nvPr/>
        </p:nvSpPr>
        <p:spPr>
          <a:xfrm>
            <a:off x="0" y="133350"/>
            <a:ext cx="9144000" cy="1009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14400" y="3810000"/>
            <a:ext cx="7696200" cy="646331"/>
          </a:xfrm>
          <a:prstGeom prst="rect">
            <a:avLst/>
          </a:prstGeom>
          <a:noFill/>
        </p:spPr>
        <p:txBody>
          <a:bodyPr wrap="square" rtlCol="0">
            <a:spAutoFit/>
          </a:bodyPr>
          <a:lstStyle/>
          <a:p>
            <a:pPr algn="ctr"/>
            <a:r>
              <a:rPr lang="de-DE" altLang="zh-CN" dirty="0">
                <a:solidFill>
                  <a:schemeClr val="bg1"/>
                </a:solidFill>
              </a:rPr>
              <a:t>Baoyang Chen, Wenmin Wang, Jinzhuo Wang</a:t>
            </a:r>
          </a:p>
          <a:p>
            <a:pPr algn="ctr"/>
            <a:r>
              <a:rPr lang="en-US" altLang="zh-CN" dirty="0">
                <a:solidFill>
                  <a:schemeClr val="bg1"/>
                </a:solidFill>
              </a:rPr>
              <a:t>School of Electronics and Computer Engineering, Peking </a:t>
            </a:r>
            <a:r>
              <a:rPr lang="en-US" altLang="zh-CN" dirty="0" smtClean="0">
                <a:solidFill>
                  <a:schemeClr val="bg1"/>
                </a:solidFill>
              </a:rPr>
              <a:t>University</a:t>
            </a:r>
            <a:endParaRPr lang="en-US" altLang="zh-CN" dirty="0">
              <a:solidFill>
                <a:schemeClr val="bg1"/>
              </a:solidFill>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225" y="133350"/>
            <a:ext cx="2390775" cy="952500"/>
          </a:xfrm>
          <a:prstGeom prst="rect">
            <a:avLst/>
          </a:prstGeom>
        </p:spPr>
      </p:pic>
      <p:pic>
        <p:nvPicPr>
          <p:cNvPr id="10" name="Picture 2" descr="C:\Users\Wenmin\Documents\Kuaipan\Doc\MyWorkDocs\北大信息工程学院\其它\Logo\透明Logo.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136280"/>
            <a:ext cx="1905000" cy="87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音频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454"/>
    </mc:Choice>
    <mc:Fallback>
      <p:transition spd="slow" advTm="14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a:r>
              <a:rPr lang="en-US" altLang="zh-CN" dirty="0" smtClean="0"/>
              <a:t>Video imagination</a:t>
            </a:r>
            <a:endParaRPr lang="zh-CN" altLang="zh-CN" dirty="0"/>
          </a:p>
        </p:txBody>
      </p:sp>
      <p:pic>
        <p:nvPicPr>
          <p:cNvPr id="90" name="图片 89"/>
          <p:cNvPicPr>
            <a:picLocks noChangeAspect="1"/>
          </p:cNvPicPr>
          <p:nvPr/>
        </p:nvPicPr>
        <p:blipFill>
          <a:blip r:embed="rId6"/>
          <a:stretch>
            <a:fillRect/>
          </a:stretch>
        </p:blipFill>
        <p:spPr>
          <a:xfrm>
            <a:off x="4539388" y="1579026"/>
            <a:ext cx="2290224" cy="1440191"/>
          </a:xfrm>
          <a:prstGeom prst="rect">
            <a:avLst/>
          </a:prstGeom>
        </p:spPr>
      </p:pic>
      <p:pic>
        <p:nvPicPr>
          <p:cNvPr id="91" name="图片 90"/>
          <p:cNvPicPr>
            <a:picLocks noChangeAspect="1"/>
          </p:cNvPicPr>
          <p:nvPr/>
        </p:nvPicPr>
        <p:blipFill>
          <a:blip r:embed="rId7"/>
          <a:stretch>
            <a:fillRect/>
          </a:stretch>
        </p:blipFill>
        <p:spPr>
          <a:xfrm>
            <a:off x="685798" y="2484476"/>
            <a:ext cx="2718777" cy="1709683"/>
          </a:xfrm>
          <a:prstGeom prst="rect">
            <a:avLst/>
          </a:prstGeom>
        </p:spPr>
      </p:pic>
      <p:pic>
        <p:nvPicPr>
          <p:cNvPr id="92" name="图片 91"/>
          <p:cNvPicPr>
            <a:picLocks noChangeAspect="1"/>
          </p:cNvPicPr>
          <p:nvPr/>
        </p:nvPicPr>
        <p:blipFill>
          <a:blip r:embed="rId8"/>
          <a:stretch>
            <a:fillRect/>
          </a:stretch>
        </p:blipFill>
        <p:spPr>
          <a:xfrm>
            <a:off x="4619402" y="3676642"/>
            <a:ext cx="2343195" cy="1473501"/>
          </a:xfrm>
          <a:prstGeom prst="rect">
            <a:avLst/>
          </a:prstGeom>
        </p:spPr>
      </p:pic>
      <p:cxnSp>
        <p:nvCxnSpPr>
          <p:cNvPr id="93" name="肘形连接符 92"/>
          <p:cNvCxnSpPr>
            <a:stCxn id="91" idx="0"/>
            <a:endCxn id="90" idx="1"/>
          </p:cNvCxnSpPr>
          <p:nvPr/>
        </p:nvCxnSpPr>
        <p:spPr>
          <a:xfrm rot="5400000" flipH="1" flipV="1">
            <a:off x="3199610" y="1144699"/>
            <a:ext cx="185354" cy="2494201"/>
          </a:xfrm>
          <a:prstGeom prst="bentConnector2">
            <a:avLst/>
          </a:prstGeom>
          <a:ln w="762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4" name="肘形连接符 93"/>
          <p:cNvCxnSpPr>
            <a:stCxn id="91" idx="2"/>
            <a:endCxn id="92" idx="1"/>
          </p:cNvCxnSpPr>
          <p:nvPr/>
        </p:nvCxnSpPr>
        <p:spPr>
          <a:xfrm rot="16200000" flipH="1">
            <a:off x="3222677" y="3016668"/>
            <a:ext cx="219234" cy="2574215"/>
          </a:xfrm>
          <a:prstGeom prst="bentConnector2">
            <a:avLst/>
          </a:prstGeom>
          <a:ln w="762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95" name="图片 94"/>
          <p:cNvPicPr>
            <a:picLocks noChangeAspect="1"/>
          </p:cNvPicPr>
          <p:nvPr/>
        </p:nvPicPr>
        <p:blipFill>
          <a:blip r:embed="rId6"/>
          <a:stretch>
            <a:fillRect/>
          </a:stretch>
        </p:blipFill>
        <p:spPr>
          <a:xfrm>
            <a:off x="4665954" y="1706963"/>
            <a:ext cx="2290224" cy="1440191"/>
          </a:xfrm>
          <a:prstGeom prst="rect">
            <a:avLst/>
          </a:prstGeom>
        </p:spPr>
      </p:pic>
      <p:pic>
        <p:nvPicPr>
          <p:cNvPr id="96" name="图片 95"/>
          <p:cNvPicPr>
            <a:picLocks noChangeAspect="1"/>
          </p:cNvPicPr>
          <p:nvPr/>
        </p:nvPicPr>
        <p:blipFill>
          <a:blip r:embed="rId6"/>
          <a:stretch>
            <a:fillRect/>
          </a:stretch>
        </p:blipFill>
        <p:spPr>
          <a:xfrm>
            <a:off x="4792520" y="1834900"/>
            <a:ext cx="2290224" cy="1440191"/>
          </a:xfrm>
          <a:prstGeom prst="rect">
            <a:avLst/>
          </a:prstGeom>
        </p:spPr>
      </p:pic>
      <p:pic>
        <p:nvPicPr>
          <p:cNvPr id="97" name="图片 96"/>
          <p:cNvPicPr>
            <a:picLocks noChangeAspect="1"/>
          </p:cNvPicPr>
          <p:nvPr/>
        </p:nvPicPr>
        <p:blipFill>
          <a:blip r:embed="rId8"/>
          <a:stretch>
            <a:fillRect/>
          </a:stretch>
        </p:blipFill>
        <p:spPr>
          <a:xfrm>
            <a:off x="4745968" y="3804578"/>
            <a:ext cx="2343195" cy="1473501"/>
          </a:xfrm>
          <a:prstGeom prst="rect">
            <a:avLst/>
          </a:prstGeom>
        </p:spPr>
      </p:pic>
      <p:pic>
        <p:nvPicPr>
          <p:cNvPr id="98" name="图片 97"/>
          <p:cNvPicPr>
            <a:picLocks noChangeAspect="1"/>
          </p:cNvPicPr>
          <p:nvPr/>
        </p:nvPicPr>
        <p:blipFill>
          <a:blip r:embed="rId8"/>
          <a:stretch>
            <a:fillRect/>
          </a:stretch>
        </p:blipFill>
        <p:spPr>
          <a:xfrm>
            <a:off x="4872534" y="3932515"/>
            <a:ext cx="2343195" cy="1473501"/>
          </a:xfrm>
          <a:prstGeom prst="rect">
            <a:avLst/>
          </a:prstGeom>
        </p:spPr>
      </p:pic>
      <p:pic>
        <p:nvPicPr>
          <p:cNvPr id="99" name="图片 98"/>
          <p:cNvPicPr>
            <a:picLocks noChangeAspect="1"/>
          </p:cNvPicPr>
          <p:nvPr/>
        </p:nvPicPr>
        <p:blipFill>
          <a:blip r:embed="rId9"/>
          <a:stretch>
            <a:fillRect/>
          </a:stretch>
        </p:blipFill>
        <p:spPr>
          <a:xfrm>
            <a:off x="4796334" y="1835060"/>
            <a:ext cx="2292829" cy="1441828"/>
          </a:xfrm>
          <a:prstGeom prst="rect">
            <a:avLst/>
          </a:prstGeom>
        </p:spPr>
      </p:pic>
      <p:pic>
        <p:nvPicPr>
          <p:cNvPr id="100" name="图片 99"/>
          <p:cNvPicPr>
            <a:picLocks noChangeAspect="1"/>
          </p:cNvPicPr>
          <p:nvPr/>
        </p:nvPicPr>
        <p:blipFill>
          <a:blip r:embed="rId10"/>
          <a:stretch>
            <a:fillRect/>
          </a:stretch>
        </p:blipFill>
        <p:spPr>
          <a:xfrm>
            <a:off x="4873452" y="3933093"/>
            <a:ext cx="2348930" cy="1477107"/>
          </a:xfrm>
          <a:prstGeom prst="rect">
            <a:avLst/>
          </a:prstGeom>
        </p:spPr>
      </p:pic>
      <p:cxnSp>
        <p:nvCxnSpPr>
          <p:cNvPr id="101" name="直接箭头连接符 100"/>
          <p:cNvCxnSpPr/>
          <p:nvPr/>
        </p:nvCxnSpPr>
        <p:spPr>
          <a:xfrm flipV="1">
            <a:off x="685800" y="1307563"/>
            <a:ext cx="6705600" cy="7556"/>
          </a:xfrm>
          <a:prstGeom prst="straightConnector1">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02" name="直接连接符 101"/>
          <p:cNvCxnSpPr/>
          <p:nvPr/>
        </p:nvCxnSpPr>
        <p:spPr>
          <a:xfrm flipH="1">
            <a:off x="1981200" y="1190639"/>
            <a:ext cx="6842" cy="2489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H="1">
            <a:off x="6024327" y="1195960"/>
            <a:ext cx="6842" cy="2489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文本框 103"/>
          <p:cNvSpPr txBox="1"/>
          <p:nvPr/>
        </p:nvSpPr>
        <p:spPr>
          <a:xfrm>
            <a:off x="609600" y="997516"/>
            <a:ext cx="684142" cy="310047"/>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Time</a:t>
            </a:r>
            <a:endParaRPr lang="zh-CN" altLang="en-US" dirty="0">
              <a:latin typeface="Calibri" panose="020F0502020204030204" pitchFamily="34" charset="0"/>
              <a:cs typeface="Calibri" panose="020F0502020204030204" pitchFamily="34" charset="0"/>
            </a:endParaRPr>
          </a:p>
        </p:txBody>
      </p:sp>
      <p:sp>
        <p:nvSpPr>
          <p:cNvPr id="105" name="文本框 104"/>
          <p:cNvSpPr txBox="1"/>
          <p:nvPr/>
        </p:nvSpPr>
        <p:spPr>
          <a:xfrm>
            <a:off x="598451" y="4203835"/>
            <a:ext cx="1676401" cy="369332"/>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Single image</a:t>
            </a:r>
            <a:endParaRPr lang="zh-CN" altLang="en-US" dirty="0">
              <a:latin typeface="Calibri" panose="020F0502020204030204" pitchFamily="34" charset="0"/>
              <a:cs typeface="Calibri" panose="020F0502020204030204" pitchFamily="34" charset="0"/>
            </a:endParaRPr>
          </a:p>
        </p:txBody>
      </p:sp>
      <p:sp>
        <p:nvSpPr>
          <p:cNvPr id="106" name="文本框 105"/>
          <p:cNvSpPr txBox="1"/>
          <p:nvPr/>
        </p:nvSpPr>
        <p:spPr>
          <a:xfrm>
            <a:off x="4980695" y="3218361"/>
            <a:ext cx="1913874" cy="369332"/>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Imaginary video 1</a:t>
            </a:r>
            <a:endParaRPr lang="zh-CN" altLang="en-US" dirty="0">
              <a:latin typeface="Calibri" panose="020F0502020204030204" pitchFamily="34" charset="0"/>
              <a:cs typeface="Calibri" panose="020F0502020204030204" pitchFamily="34" charset="0"/>
            </a:endParaRPr>
          </a:p>
        </p:txBody>
      </p:sp>
      <p:sp>
        <p:nvSpPr>
          <p:cNvPr id="127" name="文本框 126"/>
          <p:cNvSpPr txBox="1"/>
          <p:nvPr/>
        </p:nvSpPr>
        <p:spPr>
          <a:xfrm>
            <a:off x="5076602" y="5424433"/>
            <a:ext cx="2314798" cy="369332"/>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Imaginary video 2</a:t>
            </a:r>
            <a:endParaRPr lang="zh-CN" altLang="en-US" dirty="0">
              <a:latin typeface="Calibri" panose="020F0502020204030204" pitchFamily="34" charset="0"/>
              <a:cs typeface="Calibri" panose="020F0502020204030204" pitchFamily="34" charset="0"/>
            </a:endParaRPr>
          </a:p>
        </p:txBody>
      </p:sp>
      <p:cxnSp>
        <p:nvCxnSpPr>
          <p:cNvPr id="128" name="直接连接符 127"/>
          <p:cNvCxnSpPr/>
          <p:nvPr/>
        </p:nvCxnSpPr>
        <p:spPr>
          <a:xfrm flipH="1">
            <a:off x="5495003" y="1195960"/>
            <a:ext cx="6842" cy="2489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flipH="1">
            <a:off x="4965680" y="1186716"/>
            <a:ext cx="6842" cy="2489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5621" name="图片 256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2" y="5921268"/>
            <a:ext cx="849368" cy="849368"/>
          </a:xfrm>
          <a:prstGeom prst="rect">
            <a:avLst/>
          </a:prstGeom>
        </p:spPr>
      </p:pic>
      <p:pic>
        <p:nvPicPr>
          <p:cNvPr id="25623" name="图片 25622"/>
          <p:cNvPicPr>
            <a:picLocks noChangeAspect="1"/>
          </p:cNvPicPr>
          <p:nvPr/>
        </p:nvPicPr>
        <p:blipFill rotWithShape="1">
          <a:blip r:embed="rId12" cstate="print">
            <a:duotone>
              <a:schemeClr val="accent3">
                <a:shade val="45000"/>
                <a:satMod val="135000"/>
              </a:schemeClr>
              <a:prstClr val="white"/>
            </a:duotone>
            <a:lum bright="40000" contrast="40000"/>
            <a:extLst>
              <a:ext uri="{28A0092B-C50C-407E-A947-70E740481C1C}">
                <a14:useLocalDpi xmlns:a14="http://schemas.microsoft.com/office/drawing/2010/main" val="0"/>
              </a:ext>
            </a:extLst>
          </a:blip>
          <a:srcRect b="53840"/>
          <a:stretch/>
        </p:blipFill>
        <p:spPr>
          <a:xfrm>
            <a:off x="1200352" y="6018758"/>
            <a:ext cx="4073539" cy="750218"/>
          </a:xfrm>
          <a:prstGeom prst="rect">
            <a:avLst/>
          </a:prstGeom>
        </p:spPr>
      </p:pic>
      <p:sp>
        <p:nvSpPr>
          <p:cNvPr id="5" name="文本框 4"/>
          <p:cNvSpPr txBox="1"/>
          <p:nvPr/>
        </p:nvSpPr>
        <p:spPr>
          <a:xfrm>
            <a:off x="7315200" y="2484476"/>
            <a:ext cx="1600200" cy="400110"/>
          </a:xfrm>
          <a:prstGeom prst="rect">
            <a:avLst/>
          </a:prstGeom>
          <a:noFill/>
        </p:spPr>
        <p:txBody>
          <a:bodyPr wrap="square" rtlCol="0">
            <a:spAutoFit/>
          </a:bodyPr>
          <a:lstStyle/>
          <a:p>
            <a:pPr marL="285750" indent="-285750">
              <a:buFont typeface="Wingdings" panose="05000000000000000000" pitchFamily="2" charset="2"/>
              <a:buChar char="ü"/>
            </a:pPr>
            <a:r>
              <a:rPr lang="en-US" altLang="zh-CN" sz="2000" dirty="0" smtClean="0"/>
              <a:t>Plausible  </a:t>
            </a:r>
            <a:endParaRPr lang="zh-CN" altLang="en-US" sz="2000" dirty="0"/>
          </a:p>
        </p:txBody>
      </p:sp>
      <p:sp>
        <p:nvSpPr>
          <p:cNvPr id="49" name="文本框 48"/>
          <p:cNvSpPr txBox="1"/>
          <p:nvPr/>
        </p:nvSpPr>
        <p:spPr>
          <a:xfrm>
            <a:off x="7315200" y="4550645"/>
            <a:ext cx="1600200" cy="400110"/>
          </a:xfrm>
          <a:prstGeom prst="rect">
            <a:avLst/>
          </a:prstGeom>
          <a:noFill/>
        </p:spPr>
        <p:txBody>
          <a:bodyPr wrap="square" rtlCol="0">
            <a:spAutoFit/>
          </a:bodyPr>
          <a:lstStyle/>
          <a:p>
            <a:pPr marL="285750" indent="-285750">
              <a:buFont typeface="Wingdings" panose="05000000000000000000" pitchFamily="2" charset="2"/>
              <a:buChar char="ü"/>
            </a:pPr>
            <a:r>
              <a:rPr lang="en-US" altLang="zh-CN" sz="2000" dirty="0" smtClean="0"/>
              <a:t>Plausible  </a:t>
            </a:r>
            <a:endParaRPr lang="zh-CN" altLang="en-US" sz="2000" dirty="0"/>
          </a:p>
        </p:txBody>
      </p:sp>
      <p:pic>
        <p:nvPicPr>
          <p:cNvPr id="11" name="音频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14251871"/>
      </p:ext>
    </p:extLst>
  </p:cSld>
  <p:clrMapOvr>
    <a:masterClrMapping/>
  </p:clrMapOvr>
  <mc:AlternateContent xmlns:mc="http://schemas.openxmlformats.org/markup-compatibility/2006">
    <mc:Choice xmlns:p14="http://schemas.microsoft.com/office/powerpoint/2010/main" Requires="p14">
      <p:transition spd="slow" p14:dur="2000" advTm="20850"/>
    </mc:Choice>
    <mc:Fallback>
      <p:transition spd="slow" advTm="2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1000"/>
                                        <p:tgtEl>
                                          <p:spTgt spid="90"/>
                                        </p:tgtEl>
                                      </p:cBhvr>
                                    </p:animEffect>
                                    <p:anim calcmode="lin" valueType="num">
                                      <p:cBhvr>
                                        <p:cTn id="12" dur="1000" fill="hold"/>
                                        <p:tgtEl>
                                          <p:spTgt spid="90"/>
                                        </p:tgtEl>
                                        <p:attrNameLst>
                                          <p:attrName>ppt_x</p:attrName>
                                        </p:attrNameLst>
                                      </p:cBhvr>
                                      <p:tavLst>
                                        <p:tav tm="0">
                                          <p:val>
                                            <p:strVal val="#ppt_x"/>
                                          </p:val>
                                        </p:tav>
                                        <p:tav tm="100000">
                                          <p:val>
                                            <p:strVal val="#ppt_x"/>
                                          </p:val>
                                        </p:tav>
                                      </p:tavLst>
                                    </p:anim>
                                    <p:anim calcmode="lin" valueType="num">
                                      <p:cBhvr>
                                        <p:cTn id="13" dur="1000" fill="hold"/>
                                        <p:tgtEl>
                                          <p:spTgt spid="9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1000"/>
                                        <p:tgtEl>
                                          <p:spTgt spid="92"/>
                                        </p:tgtEl>
                                      </p:cBhvr>
                                    </p:animEffect>
                                    <p:anim calcmode="lin" valueType="num">
                                      <p:cBhvr>
                                        <p:cTn id="17" dur="1000" fill="hold"/>
                                        <p:tgtEl>
                                          <p:spTgt spid="92"/>
                                        </p:tgtEl>
                                        <p:attrNameLst>
                                          <p:attrName>ppt_x</p:attrName>
                                        </p:attrNameLst>
                                      </p:cBhvr>
                                      <p:tavLst>
                                        <p:tav tm="0">
                                          <p:val>
                                            <p:strVal val="#ppt_x"/>
                                          </p:val>
                                        </p:tav>
                                        <p:tav tm="100000">
                                          <p:val>
                                            <p:strVal val="#ppt_x"/>
                                          </p:val>
                                        </p:tav>
                                      </p:tavLst>
                                    </p:anim>
                                    <p:anim calcmode="lin" valueType="num">
                                      <p:cBhvr>
                                        <p:cTn id="18" dur="1000" fill="hold"/>
                                        <p:tgtEl>
                                          <p:spTgt spid="9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animEffect transition="in" filter="fade">
                                      <p:cBhvr>
                                        <p:cTn id="21" dur="1000"/>
                                        <p:tgtEl>
                                          <p:spTgt spid="93"/>
                                        </p:tgtEl>
                                      </p:cBhvr>
                                    </p:animEffect>
                                    <p:anim calcmode="lin" valueType="num">
                                      <p:cBhvr>
                                        <p:cTn id="22" dur="1000" fill="hold"/>
                                        <p:tgtEl>
                                          <p:spTgt spid="93"/>
                                        </p:tgtEl>
                                        <p:attrNameLst>
                                          <p:attrName>ppt_x</p:attrName>
                                        </p:attrNameLst>
                                      </p:cBhvr>
                                      <p:tavLst>
                                        <p:tav tm="0">
                                          <p:val>
                                            <p:strVal val="#ppt_x"/>
                                          </p:val>
                                        </p:tav>
                                        <p:tav tm="100000">
                                          <p:val>
                                            <p:strVal val="#ppt_x"/>
                                          </p:val>
                                        </p:tav>
                                      </p:tavLst>
                                    </p:anim>
                                    <p:anim calcmode="lin" valueType="num">
                                      <p:cBhvr>
                                        <p:cTn id="23" dur="1000" fill="hold"/>
                                        <p:tgtEl>
                                          <p:spTgt spid="9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fade">
                                      <p:cBhvr>
                                        <p:cTn id="26" dur="1000"/>
                                        <p:tgtEl>
                                          <p:spTgt spid="94"/>
                                        </p:tgtEl>
                                      </p:cBhvr>
                                    </p:animEffect>
                                    <p:anim calcmode="lin" valueType="num">
                                      <p:cBhvr>
                                        <p:cTn id="27" dur="1000" fill="hold"/>
                                        <p:tgtEl>
                                          <p:spTgt spid="94"/>
                                        </p:tgtEl>
                                        <p:attrNameLst>
                                          <p:attrName>ppt_x</p:attrName>
                                        </p:attrNameLst>
                                      </p:cBhvr>
                                      <p:tavLst>
                                        <p:tav tm="0">
                                          <p:val>
                                            <p:strVal val="#ppt_x"/>
                                          </p:val>
                                        </p:tav>
                                        <p:tav tm="100000">
                                          <p:val>
                                            <p:strVal val="#ppt_x"/>
                                          </p:val>
                                        </p:tav>
                                      </p:tavLst>
                                    </p:anim>
                                    <p:anim calcmode="lin" valueType="num">
                                      <p:cBhvr>
                                        <p:cTn id="28" dur="1000" fill="hold"/>
                                        <p:tgtEl>
                                          <p:spTgt spid="9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1000"/>
                                        <p:tgtEl>
                                          <p:spTgt spid="95"/>
                                        </p:tgtEl>
                                      </p:cBhvr>
                                    </p:animEffect>
                                    <p:anim calcmode="lin" valueType="num">
                                      <p:cBhvr>
                                        <p:cTn id="32" dur="1000" fill="hold"/>
                                        <p:tgtEl>
                                          <p:spTgt spid="95"/>
                                        </p:tgtEl>
                                        <p:attrNameLst>
                                          <p:attrName>ppt_x</p:attrName>
                                        </p:attrNameLst>
                                      </p:cBhvr>
                                      <p:tavLst>
                                        <p:tav tm="0">
                                          <p:val>
                                            <p:strVal val="#ppt_x"/>
                                          </p:val>
                                        </p:tav>
                                        <p:tav tm="100000">
                                          <p:val>
                                            <p:strVal val="#ppt_x"/>
                                          </p:val>
                                        </p:tav>
                                      </p:tavLst>
                                    </p:anim>
                                    <p:anim calcmode="lin" valueType="num">
                                      <p:cBhvr>
                                        <p:cTn id="33" dur="1000" fill="hold"/>
                                        <p:tgtEl>
                                          <p:spTgt spid="9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1000"/>
                                        <p:tgtEl>
                                          <p:spTgt spid="96"/>
                                        </p:tgtEl>
                                      </p:cBhvr>
                                    </p:animEffect>
                                    <p:anim calcmode="lin" valueType="num">
                                      <p:cBhvr>
                                        <p:cTn id="37" dur="1000" fill="hold"/>
                                        <p:tgtEl>
                                          <p:spTgt spid="96"/>
                                        </p:tgtEl>
                                        <p:attrNameLst>
                                          <p:attrName>ppt_x</p:attrName>
                                        </p:attrNameLst>
                                      </p:cBhvr>
                                      <p:tavLst>
                                        <p:tav tm="0">
                                          <p:val>
                                            <p:strVal val="#ppt_x"/>
                                          </p:val>
                                        </p:tav>
                                        <p:tav tm="100000">
                                          <p:val>
                                            <p:strVal val="#ppt_x"/>
                                          </p:val>
                                        </p:tav>
                                      </p:tavLst>
                                    </p:anim>
                                    <p:anim calcmode="lin" valueType="num">
                                      <p:cBhvr>
                                        <p:cTn id="38" dur="1000" fill="hold"/>
                                        <p:tgtEl>
                                          <p:spTgt spid="9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1000"/>
                                        <p:tgtEl>
                                          <p:spTgt spid="97"/>
                                        </p:tgtEl>
                                      </p:cBhvr>
                                    </p:animEffect>
                                    <p:anim calcmode="lin" valueType="num">
                                      <p:cBhvr>
                                        <p:cTn id="42" dur="1000" fill="hold"/>
                                        <p:tgtEl>
                                          <p:spTgt spid="97"/>
                                        </p:tgtEl>
                                        <p:attrNameLst>
                                          <p:attrName>ppt_x</p:attrName>
                                        </p:attrNameLst>
                                      </p:cBhvr>
                                      <p:tavLst>
                                        <p:tav tm="0">
                                          <p:val>
                                            <p:strVal val="#ppt_x"/>
                                          </p:val>
                                        </p:tav>
                                        <p:tav tm="100000">
                                          <p:val>
                                            <p:strVal val="#ppt_x"/>
                                          </p:val>
                                        </p:tav>
                                      </p:tavLst>
                                    </p:anim>
                                    <p:anim calcmode="lin" valueType="num">
                                      <p:cBhvr>
                                        <p:cTn id="43" dur="1000" fill="hold"/>
                                        <p:tgtEl>
                                          <p:spTgt spid="9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fade">
                                      <p:cBhvr>
                                        <p:cTn id="46" dur="1000"/>
                                        <p:tgtEl>
                                          <p:spTgt spid="98"/>
                                        </p:tgtEl>
                                      </p:cBhvr>
                                    </p:animEffect>
                                    <p:anim calcmode="lin" valueType="num">
                                      <p:cBhvr>
                                        <p:cTn id="47" dur="1000" fill="hold"/>
                                        <p:tgtEl>
                                          <p:spTgt spid="98"/>
                                        </p:tgtEl>
                                        <p:attrNameLst>
                                          <p:attrName>ppt_x</p:attrName>
                                        </p:attrNameLst>
                                      </p:cBhvr>
                                      <p:tavLst>
                                        <p:tav tm="0">
                                          <p:val>
                                            <p:strVal val="#ppt_x"/>
                                          </p:val>
                                        </p:tav>
                                        <p:tav tm="100000">
                                          <p:val>
                                            <p:strVal val="#ppt_x"/>
                                          </p:val>
                                        </p:tav>
                                      </p:tavLst>
                                    </p:anim>
                                    <p:anim calcmode="lin" valueType="num">
                                      <p:cBhvr>
                                        <p:cTn id="48" dur="1000" fill="hold"/>
                                        <p:tgtEl>
                                          <p:spTgt spid="9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fade">
                                      <p:cBhvr>
                                        <p:cTn id="51" dur="1000"/>
                                        <p:tgtEl>
                                          <p:spTgt spid="99"/>
                                        </p:tgtEl>
                                      </p:cBhvr>
                                    </p:animEffect>
                                    <p:anim calcmode="lin" valueType="num">
                                      <p:cBhvr>
                                        <p:cTn id="52" dur="1000" fill="hold"/>
                                        <p:tgtEl>
                                          <p:spTgt spid="99"/>
                                        </p:tgtEl>
                                        <p:attrNameLst>
                                          <p:attrName>ppt_x</p:attrName>
                                        </p:attrNameLst>
                                      </p:cBhvr>
                                      <p:tavLst>
                                        <p:tav tm="0">
                                          <p:val>
                                            <p:strVal val="#ppt_x"/>
                                          </p:val>
                                        </p:tav>
                                        <p:tav tm="100000">
                                          <p:val>
                                            <p:strVal val="#ppt_x"/>
                                          </p:val>
                                        </p:tav>
                                      </p:tavLst>
                                    </p:anim>
                                    <p:anim calcmode="lin" valueType="num">
                                      <p:cBhvr>
                                        <p:cTn id="53" dur="1000" fill="hold"/>
                                        <p:tgtEl>
                                          <p:spTgt spid="9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0"/>
                                        </p:tgtEl>
                                        <p:attrNameLst>
                                          <p:attrName>style.visibility</p:attrName>
                                        </p:attrNameLst>
                                      </p:cBhvr>
                                      <p:to>
                                        <p:strVal val="visible"/>
                                      </p:to>
                                    </p:set>
                                    <p:animEffect transition="in" filter="fade">
                                      <p:cBhvr>
                                        <p:cTn id="56" dur="1000"/>
                                        <p:tgtEl>
                                          <p:spTgt spid="100"/>
                                        </p:tgtEl>
                                      </p:cBhvr>
                                    </p:animEffect>
                                    <p:anim calcmode="lin" valueType="num">
                                      <p:cBhvr>
                                        <p:cTn id="57" dur="1000" fill="hold"/>
                                        <p:tgtEl>
                                          <p:spTgt spid="100"/>
                                        </p:tgtEl>
                                        <p:attrNameLst>
                                          <p:attrName>ppt_x</p:attrName>
                                        </p:attrNameLst>
                                      </p:cBhvr>
                                      <p:tavLst>
                                        <p:tav tm="0">
                                          <p:val>
                                            <p:strVal val="#ppt_x"/>
                                          </p:val>
                                        </p:tav>
                                        <p:tav tm="100000">
                                          <p:val>
                                            <p:strVal val="#ppt_x"/>
                                          </p:val>
                                        </p:tav>
                                      </p:tavLst>
                                    </p:anim>
                                    <p:anim calcmode="lin" valueType="num">
                                      <p:cBhvr>
                                        <p:cTn id="58" dur="1000" fill="hold"/>
                                        <p:tgtEl>
                                          <p:spTgt spid="100"/>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fade">
                                      <p:cBhvr>
                                        <p:cTn id="61" dur="1000"/>
                                        <p:tgtEl>
                                          <p:spTgt spid="101"/>
                                        </p:tgtEl>
                                      </p:cBhvr>
                                    </p:animEffect>
                                    <p:anim calcmode="lin" valueType="num">
                                      <p:cBhvr>
                                        <p:cTn id="62" dur="1000" fill="hold"/>
                                        <p:tgtEl>
                                          <p:spTgt spid="101"/>
                                        </p:tgtEl>
                                        <p:attrNameLst>
                                          <p:attrName>ppt_x</p:attrName>
                                        </p:attrNameLst>
                                      </p:cBhvr>
                                      <p:tavLst>
                                        <p:tav tm="0">
                                          <p:val>
                                            <p:strVal val="#ppt_x"/>
                                          </p:val>
                                        </p:tav>
                                        <p:tav tm="100000">
                                          <p:val>
                                            <p:strVal val="#ppt_x"/>
                                          </p:val>
                                        </p:tav>
                                      </p:tavLst>
                                    </p:anim>
                                    <p:anim calcmode="lin" valueType="num">
                                      <p:cBhvr>
                                        <p:cTn id="63" dur="1000" fill="hold"/>
                                        <p:tgtEl>
                                          <p:spTgt spid="101"/>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fade">
                                      <p:cBhvr>
                                        <p:cTn id="66" dur="1000"/>
                                        <p:tgtEl>
                                          <p:spTgt spid="102"/>
                                        </p:tgtEl>
                                      </p:cBhvr>
                                    </p:animEffect>
                                    <p:anim calcmode="lin" valueType="num">
                                      <p:cBhvr>
                                        <p:cTn id="67" dur="1000" fill="hold"/>
                                        <p:tgtEl>
                                          <p:spTgt spid="102"/>
                                        </p:tgtEl>
                                        <p:attrNameLst>
                                          <p:attrName>ppt_x</p:attrName>
                                        </p:attrNameLst>
                                      </p:cBhvr>
                                      <p:tavLst>
                                        <p:tav tm="0">
                                          <p:val>
                                            <p:strVal val="#ppt_x"/>
                                          </p:val>
                                        </p:tav>
                                        <p:tav tm="100000">
                                          <p:val>
                                            <p:strVal val="#ppt_x"/>
                                          </p:val>
                                        </p:tav>
                                      </p:tavLst>
                                    </p:anim>
                                    <p:anim calcmode="lin" valueType="num">
                                      <p:cBhvr>
                                        <p:cTn id="68" dur="1000" fill="hold"/>
                                        <p:tgtEl>
                                          <p:spTgt spid="102"/>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03"/>
                                        </p:tgtEl>
                                        <p:attrNameLst>
                                          <p:attrName>style.visibility</p:attrName>
                                        </p:attrNameLst>
                                      </p:cBhvr>
                                      <p:to>
                                        <p:strVal val="visible"/>
                                      </p:to>
                                    </p:set>
                                    <p:animEffect transition="in" filter="fade">
                                      <p:cBhvr>
                                        <p:cTn id="71" dur="1000"/>
                                        <p:tgtEl>
                                          <p:spTgt spid="103"/>
                                        </p:tgtEl>
                                      </p:cBhvr>
                                    </p:animEffect>
                                    <p:anim calcmode="lin" valueType="num">
                                      <p:cBhvr>
                                        <p:cTn id="72" dur="1000" fill="hold"/>
                                        <p:tgtEl>
                                          <p:spTgt spid="103"/>
                                        </p:tgtEl>
                                        <p:attrNameLst>
                                          <p:attrName>ppt_x</p:attrName>
                                        </p:attrNameLst>
                                      </p:cBhvr>
                                      <p:tavLst>
                                        <p:tav tm="0">
                                          <p:val>
                                            <p:strVal val="#ppt_x"/>
                                          </p:val>
                                        </p:tav>
                                        <p:tav tm="100000">
                                          <p:val>
                                            <p:strVal val="#ppt_x"/>
                                          </p:val>
                                        </p:tav>
                                      </p:tavLst>
                                    </p:anim>
                                    <p:anim calcmode="lin" valueType="num">
                                      <p:cBhvr>
                                        <p:cTn id="73" dur="1000" fill="hold"/>
                                        <p:tgtEl>
                                          <p:spTgt spid="103"/>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04"/>
                                        </p:tgtEl>
                                        <p:attrNameLst>
                                          <p:attrName>style.visibility</p:attrName>
                                        </p:attrNameLst>
                                      </p:cBhvr>
                                      <p:to>
                                        <p:strVal val="visible"/>
                                      </p:to>
                                    </p:set>
                                    <p:animEffect transition="in" filter="fade">
                                      <p:cBhvr>
                                        <p:cTn id="76" dur="1000"/>
                                        <p:tgtEl>
                                          <p:spTgt spid="104"/>
                                        </p:tgtEl>
                                      </p:cBhvr>
                                    </p:animEffect>
                                    <p:anim calcmode="lin" valueType="num">
                                      <p:cBhvr>
                                        <p:cTn id="77" dur="1000" fill="hold"/>
                                        <p:tgtEl>
                                          <p:spTgt spid="104"/>
                                        </p:tgtEl>
                                        <p:attrNameLst>
                                          <p:attrName>ppt_x</p:attrName>
                                        </p:attrNameLst>
                                      </p:cBhvr>
                                      <p:tavLst>
                                        <p:tav tm="0">
                                          <p:val>
                                            <p:strVal val="#ppt_x"/>
                                          </p:val>
                                        </p:tav>
                                        <p:tav tm="100000">
                                          <p:val>
                                            <p:strVal val="#ppt_x"/>
                                          </p:val>
                                        </p:tav>
                                      </p:tavLst>
                                    </p:anim>
                                    <p:anim calcmode="lin" valueType="num">
                                      <p:cBhvr>
                                        <p:cTn id="78" dur="1000" fill="hold"/>
                                        <p:tgtEl>
                                          <p:spTgt spid="104"/>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animEffect transition="in" filter="fade">
                                      <p:cBhvr>
                                        <p:cTn id="81" dur="1000"/>
                                        <p:tgtEl>
                                          <p:spTgt spid="106"/>
                                        </p:tgtEl>
                                      </p:cBhvr>
                                    </p:animEffect>
                                    <p:anim calcmode="lin" valueType="num">
                                      <p:cBhvr>
                                        <p:cTn id="82" dur="1000" fill="hold"/>
                                        <p:tgtEl>
                                          <p:spTgt spid="106"/>
                                        </p:tgtEl>
                                        <p:attrNameLst>
                                          <p:attrName>ppt_x</p:attrName>
                                        </p:attrNameLst>
                                      </p:cBhvr>
                                      <p:tavLst>
                                        <p:tav tm="0">
                                          <p:val>
                                            <p:strVal val="#ppt_x"/>
                                          </p:val>
                                        </p:tav>
                                        <p:tav tm="100000">
                                          <p:val>
                                            <p:strVal val="#ppt_x"/>
                                          </p:val>
                                        </p:tav>
                                      </p:tavLst>
                                    </p:anim>
                                    <p:anim calcmode="lin" valueType="num">
                                      <p:cBhvr>
                                        <p:cTn id="83" dur="1000" fill="hold"/>
                                        <p:tgtEl>
                                          <p:spTgt spid="106"/>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27"/>
                                        </p:tgtEl>
                                        <p:attrNameLst>
                                          <p:attrName>style.visibility</p:attrName>
                                        </p:attrNameLst>
                                      </p:cBhvr>
                                      <p:to>
                                        <p:strVal val="visible"/>
                                      </p:to>
                                    </p:set>
                                    <p:animEffect transition="in" filter="fade">
                                      <p:cBhvr>
                                        <p:cTn id="86" dur="1000"/>
                                        <p:tgtEl>
                                          <p:spTgt spid="127"/>
                                        </p:tgtEl>
                                      </p:cBhvr>
                                    </p:animEffect>
                                    <p:anim calcmode="lin" valueType="num">
                                      <p:cBhvr>
                                        <p:cTn id="87" dur="1000" fill="hold"/>
                                        <p:tgtEl>
                                          <p:spTgt spid="127"/>
                                        </p:tgtEl>
                                        <p:attrNameLst>
                                          <p:attrName>ppt_x</p:attrName>
                                        </p:attrNameLst>
                                      </p:cBhvr>
                                      <p:tavLst>
                                        <p:tav tm="0">
                                          <p:val>
                                            <p:strVal val="#ppt_x"/>
                                          </p:val>
                                        </p:tav>
                                        <p:tav tm="100000">
                                          <p:val>
                                            <p:strVal val="#ppt_x"/>
                                          </p:val>
                                        </p:tav>
                                      </p:tavLst>
                                    </p:anim>
                                    <p:anim calcmode="lin" valueType="num">
                                      <p:cBhvr>
                                        <p:cTn id="88" dur="1000" fill="hold"/>
                                        <p:tgtEl>
                                          <p:spTgt spid="127"/>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128"/>
                                        </p:tgtEl>
                                        <p:attrNameLst>
                                          <p:attrName>style.visibility</p:attrName>
                                        </p:attrNameLst>
                                      </p:cBhvr>
                                      <p:to>
                                        <p:strVal val="visible"/>
                                      </p:to>
                                    </p:set>
                                    <p:animEffect transition="in" filter="fade">
                                      <p:cBhvr>
                                        <p:cTn id="91" dur="1000"/>
                                        <p:tgtEl>
                                          <p:spTgt spid="128"/>
                                        </p:tgtEl>
                                      </p:cBhvr>
                                    </p:animEffect>
                                    <p:anim calcmode="lin" valueType="num">
                                      <p:cBhvr>
                                        <p:cTn id="92" dur="1000" fill="hold"/>
                                        <p:tgtEl>
                                          <p:spTgt spid="128"/>
                                        </p:tgtEl>
                                        <p:attrNameLst>
                                          <p:attrName>ppt_x</p:attrName>
                                        </p:attrNameLst>
                                      </p:cBhvr>
                                      <p:tavLst>
                                        <p:tav tm="0">
                                          <p:val>
                                            <p:strVal val="#ppt_x"/>
                                          </p:val>
                                        </p:tav>
                                        <p:tav tm="100000">
                                          <p:val>
                                            <p:strVal val="#ppt_x"/>
                                          </p:val>
                                        </p:tav>
                                      </p:tavLst>
                                    </p:anim>
                                    <p:anim calcmode="lin" valueType="num">
                                      <p:cBhvr>
                                        <p:cTn id="93" dur="1000" fill="hold"/>
                                        <p:tgtEl>
                                          <p:spTgt spid="128"/>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129"/>
                                        </p:tgtEl>
                                        <p:attrNameLst>
                                          <p:attrName>style.visibility</p:attrName>
                                        </p:attrNameLst>
                                      </p:cBhvr>
                                      <p:to>
                                        <p:strVal val="visible"/>
                                      </p:to>
                                    </p:set>
                                    <p:animEffect transition="in" filter="fade">
                                      <p:cBhvr>
                                        <p:cTn id="96" dur="1000"/>
                                        <p:tgtEl>
                                          <p:spTgt spid="129"/>
                                        </p:tgtEl>
                                      </p:cBhvr>
                                    </p:animEffect>
                                    <p:anim calcmode="lin" valueType="num">
                                      <p:cBhvr>
                                        <p:cTn id="97" dur="1000" fill="hold"/>
                                        <p:tgtEl>
                                          <p:spTgt spid="129"/>
                                        </p:tgtEl>
                                        <p:attrNameLst>
                                          <p:attrName>ppt_x</p:attrName>
                                        </p:attrNameLst>
                                      </p:cBhvr>
                                      <p:tavLst>
                                        <p:tav tm="0">
                                          <p:val>
                                            <p:strVal val="#ppt_x"/>
                                          </p:val>
                                        </p:tav>
                                        <p:tav tm="100000">
                                          <p:val>
                                            <p:strVal val="#ppt_x"/>
                                          </p:val>
                                        </p:tav>
                                      </p:tavLst>
                                    </p:anim>
                                    <p:anim calcmode="lin" valueType="num">
                                      <p:cBhvr>
                                        <p:cTn id="98"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5" fill="hold" display="0">
                  <p:stCondLst>
                    <p:cond delay="indefinite"/>
                  </p:stCondLst>
                  <p:endCondLst>
                    <p:cond evt="onStopAudio" delay="0">
                      <p:tgtEl>
                        <p:sldTgt/>
                      </p:tgtEl>
                    </p:cond>
                  </p:endCondLst>
                </p:cTn>
                <p:tgtEl>
                  <p:spTgt spid="11"/>
                </p:tgtEl>
              </p:cMediaNode>
            </p:audio>
          </p:childTnLst>
        </p:cTn>
      </p:par>
    </p:tnLst>
    <p:bldLst>
      <p:bldP spid="104" grpId="0"/>
      <p:bldP spid="106" grpId="0"/>
      <p:bldP spid="127" grpId="0"/>
      <p:bldP spid="5"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dirty="0" smtClean="0"/>
              <a:t>Task &amp; Challenge</a:t>
            </a:r>
            <a:endParaRPr lang="zh-CN" altLang="en-US" dirty="0"/>
          </a:p>
        </p:txBody>
      </p:sp>
      <p:sp>
        <p:nvSpPr>
          <p:cNvPr id="3" name="内容占位符 2"/>
          <p:cNvSpPr>
            <a:spLocks noGrp="1"/>
          </p:cNvSpPr>
          <p:nvPr>
            <p:ph idx="1"/>
          </p:nvPr>
        </p:nvSpPr>
        <p:spPr>
          <a:xfrm>
            <a:off x="533400" y="1295400"/>
            <a:ext cx="8229600" cy="4419600"/>
          </a:xfrm>
        </p:spPr>
        <p:txBody>
          <a:bodyPr/>
          <a:lstStyle/>
          <a:p>
            <a:pPr marL="0" indent="0">
              <a:buNone/>
            </a:pPr>
            <a:r>
              <a:rPr lang="en-US" altLang="zh-CN" dirty="0" smtClean="0">
                <a:solidFill>
                  <a:srgbClr val="8B0101"/>
                </a:solidFill>
              </a:rPr>
              <a:t>Input                    </a:t>
            </a:r>
            <a:r>
              <a:rPr lang="en-US" altLang="zh-CN" dirty="0" smtClean="0">
                <a:solidFill>
                  <a:srgbClr val="8B0101"/>
                </a:solidFill>
                <a:sym typeface="Wingdings" panose="05000000000000000000" pitchFamily="2" charset="2"/>
              </a:rPr>
              <a:t>             Output</a:t>
            </a:r>
          </a:p>
          <a:p>
            <a:pPr marL="0" indent="0">
              <a:buNone/>
            </a:pPr>
            <a:r>
              <a:rPr lang="en-US" altLang="zh-CN" dirty="0" smtClean="0">
                <a:solidFill>
                  <a:srgbClr val="8B0101"/>
                </a:solidFill>
                <a:sym typeface="Wingdings" panose="05000000000000000000" pitchFamily="2" charset="2"/>
              </a:rPr>
              <a:t>Single image                    multiple videos</a:t>
            </a:r>
          </a:p>
        </p:txBody>
      </p:sp>
      <p:sp>
        <p:nvSpPr>
          <p:cNvPr id="5" name="矩形 4"/>
          <p:cNvSpPr/>
          <p:nvPr/>
        </p:nvSpPr>
        <p:spPr>
          <a:xfrm>
            <a:off x="457200" y="2844463"/>
            <a:ext cx="2085827" cy="523220"/>
          </a:xfrm>
          <a:prstGeom prst="rect">
            <a:avLst/>
          </a:prstGeom>
        </p:spPr>
        <p:txBody>
          <a:bodyPr wrap="none">
            <a:spAutoFit/>
          </a:bodyPr>
          <a:lstStyle/>
          <a:p>
            <a:pPr marL="0" indent="0">
              <a:buNone/>
            </a:pPr>
            <a:r>
              <a:rPr lang="en-US" altLang="zh-CN" sz="2800" dirty="0" smtClean="0">
                <a:sym typeface="Wingdings" panose="05000000000000000000" pitchFamily="2" charset="2"/>
              </a:rPr>
              <a:t>Challenges:</a:t>
            </a:r>
            <a:endParaRPr lang="en-US" altLang="zh-CN" sz="2800" dirty="0" smtClean="0">
              <a:sym typeface="Wingdings" panose="05000000000000000000" pitchFamily="2" charset="2"/>
            </a:endParaRPr>
          </a:p>
        </p:txBody>
      </p:sp>
      <p:sp>
        <p:nvSpPr>
          <p:cNvPr id="6" name="矩形 5"/>
          <p:cNvSpPr/>
          <p:nvPr/>
        </p:nvSpPr>
        <p:spPr>
          <a:xfrm>
            <a:off x="457200" y="3533775"/>
            <a:ext cx="7271673" cy="1815882"/>
          </a:xfrm>
          <a:prstGeom prst="rect">
            <a:avLst/>
          </a:prstGeom>
        </p:spPr>
        <p:txBody>
          <a:bodyPr wrap="square">
            <a:spAutoFit/>
          </a:bodyPr>
          <a:lstStyle/>
          <a:p>
            <a:pPr marL="285750" indent="-285750">
              <a:buFont typeface="Arial" panose="020B0604020202020204" pitchFamily="34" charset="0"/>
              <a:buChar char="•"/>
            </a:pPr>
            <a:r>
              <a:rPr lang="en-US" altLang="zh-CN" sz="2800" dirty="0" smtClean="0">
                <a:sym typeface="Wingdings" panose="05000000000000000000" pitchFamily="2" charset="2"/>
              </a:rPr>
              <a:t>Limited information</a:t>
            </a:r>
          </a:p>
          <a:p>
            <a:pPr marL="285750" indent="-285750">
              <a:buFont typeface="Arial" panose="020B0604020202020204" pitchFamily="34" charset="0"/>
              <a:buChar char="•"/>
            </a:pPr>
            <a:r>
              <a:rPr lang="en-US" altLang="zh-CN" sz="2800" dirty="0" smtClean="0">
                <a:sym typeface="Wingdings" panose="05000000000000000000" pitchFamily="2" charset="2"/>
              </a:rPr>
              <a:t>High-dimension and consecutive frames</a:t>
            </a:r>
          </a:p>
          <a:p>
            <a:pPr marL="285750" indent="-285750">
              <a:buFont typeface="Arial" panose="020B0604020202020204" pitchFamily="34" charset="0"/>
              <a:buChar char="•"/>
            </a:pPr>
            <a:r>
              <a:rPr lang="en-US" altLang="zh-CN" sz="2800" dirty="0" smtClean="0">
                <a:sym typeface="Wingdings" panose="05000000000000000000" pitchFamily="2" charset="2"/>
              </a:rPr>
              <a:t>No precise ground truth</a:t>
            </a:r>
          </a:p>
          <a:p>
            <a:pPr marL="285750" indent="-285750">
              <a:buFont typeface="Arial" panose="020B0604020202020204" pitchFamily="34" charset="0"/>
              <a:buChar char="•"/>
            </a:pPr>
            <a:r>
              <a:rPr lang="en-US" altLang="zh-CN" sz="2800" dirty="0" smtClean="0">
                <a:sym typeface="Wingdings" panose="05000000000000000000" pitchFamily="2" charset="2"/>
              </a:rPr>
              <a:t>Requirement of new criterion</a:t>
            </a:r>
            <a:endParaRPr lang="zh-CN" altLang="en-US" sz="2800" dirty="0"/>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432" y="5921268"/>
            <a:ext cx="849368" cy="849368"/>
          </a:xfrm>
          <a:prstGeom prst="rect">
            <a:avLst/>
          </a:prstGeom>
        </p:spPr>
      </p:pic>
      <p:pic>
        <p:nvPicPr>
          <p:cNvPr id="9" name="图片 8"/>
          <p:cNvPicPr>
            <a:picLocks noChangeAspect="1"/>
          </p:cNvPicPr>
          <p:nvPr/>
        </p:nvPicPr>
        <p:blipFill rotWithShape="1">
          <a:blip r:embed="rId6" cstate="print">
            <a:duotone>
              <a:schemeClr val="accent3">
                <a:shade val="45000"/>
                <a:satMod val="135000"/>
              </a:schemeClr>
              <a:prstClr val="white"/>
            </a:duotone>
            <a:lum bright="40000" contrast="40000"/>
            <a:extLst>
              <a:ext uri="{28A0092B-C50C-407E-A947-70E740481C1C}">
                <a14:useLocalDpi xmlns:a14="http://schemas.microsoft.com/office/drawing/2010/main" val="0"/>
              </a:ext>
            </a:extLst>
          </a:blip>
          <a:srcRect b="53840"/>
          <a:stretch/>
        </p:blipFill>
        <p:spPr>
          <a:xfrm>
            <a:off x="1200352" y="6018758"/>
            <a:ext cx="4073539" cy="750218"/>
          </a:xfrm>
          <a:prstGeom prst="rect">
            <a:avLst/>
          </a:prstGeom>
        </p:spPr>
      </p:pic>
      <p:pic>
        <p:nvPicPr>
          <p:cNvPr id="15" name="音频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1185516"/>
      </p:ext>
    </p:extLst>
  </p:cSld>
  <p:clrMapOvr>
    <a:masterClrMapping/>
  </p:clrMapOvr>
  <mc:AlternateContent xmlns:mc="http://schemas.openxmlformats.org/markup-compatibility/2006">
    <mc:Choice xmlns:p14="http://schemas.microsoft.com/office/powerpoint/2010/main" Requires="p14">
      <p:transition spd="slow" p14:dur="2000" advTm="25278"/>
    </mc:Choice>
    <mc:Fallback>
      <p:transition spd="slow" advTm="25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l"/>
            <a:r>
              <a:rPr lang="en-US" altLang="zh-CN" dirty="0" err="1" smtClean="0"/>
              <a:t>Genration</a:t>
            </a:r>
            <a:r>
              <a:rPr lang="en-US" altLang="zh-CN" dirty="0" smtClean="0"/>
              <a:t> Framework</a:t>
            </a:r>
            <a:endParaRPr lang="zh-CN" altLang="zh-CN" dirty="0"/>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898" y="1752600"/>
            <a:ext cx="7888902" cy="3262205"/>
          </a:xfrm>
          <a:prstGeom prst="rect">
            <a:avLst/>
          </a:prstGeom>
        </p:spPr>
      </p:pic>
      <p:pic>
        <p:nvPicPr>
          <p:cNvPr id="179" name="图片 1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432" y="5921268"/>
            <a:ext cx="849368" cy="849368"/>
          </a:xfrm>
          <a:prstGeom prst="rect">
            <a:avLst/>
          </a:prstGeom>
        </p:spPr>
      </p:pic>
      <p:pic>
        <p:nvPicPr>
          <p:cNvPr id="180" name="图片 179"/>
          <p:cNvPicPr>
            <a:picLocks noChangeAspect="1"/>
          </p:cNvPicPr>
          <p:nvPr/>
        </p:nvPicPr>
        <p:blipFill rotWithShape="1">
          <a:blip r:embed="rId7" cstate="print">
            <a:duotone>
              <a:schemeClr val="accent3">
                <a:shade val="45000"/>
                <a:satMod val="135000"/>
              </a:schemeClr>
              <a:prstClr val="white"/>
            </a:duotone>
            <a:lum bright="40000" contrast="40000"/>
            <a:extLst>
              <a:ext uri="{28A0092B-C50C-407E-A947-70E740481C1C}">
                <a14:useLocalDpi xmlns:a14="http://schemas.microsoft.com/office/drawing/2010/main" val="0"/>
              </a:ext>
            </a:extLst>
          </a:blip>
          <a:srcRect b="53840"/>
          <a:stretch/>
        </p:blipFill>
        <p:spPr>
          <a:xfrm>
            <a:off x="1200352" y="6018758"/>
            <a:ext cx="4073539" cy="750218"/>
          </a:xfrm>
          <a:prstGeom prst="rect">
            <a:avLst/>
          </a:prstGeom>
        </p:spPr>
      </p:pic>
      <p:pic>
        <p:nvPicPr>
          <p:cNvPr id="184" name="音频 1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736"/>
    </mc:Choice>
    <mc:Fallback>
      <p:transition spd="slow" advTm="15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4"/>
                </p:tgtEl>
              </p:cMediaNode>
            </p:audio>
          </p:childTnLst>
        </p:cTn>
      </p:par>
    </p:tnLst>
  </p:timing>
  <p:extLst>
    <p:ext uri="{3A86A75C-4F4B-4683-9AE1-C65F6400EC91}">
      <p14:laserTraceLst xmlns:p14="http://schemas.microsoft.com/office/powerpoint/2010/main">
        <p14:tracePtLst>
          <p14:tracePt t="2598" x="679450" y="5410200"/>
          <p14:tracePt t="2822" x="825500" y="5334000"/>
          <p14:tracePt t="2830" x="1123950" y="5200650"/>
          <p14:tracePt t="2843" x="1371600" y="5118100"/>
          <p14:tracePt t="2853" x="1657350" y="5016500"/>
          <p14:tracePt t="2873" x="2711450" y="4616450"/>
          <p14:tracePt t="2887" x="3416300" y="4305300"/>
          <p14:tracePt t="2893" x="3663950" y="4203700"/>
          <p14:tracePt t="2907" x="3956050" y="4089400"/>
          <p14:tracePt t="2922" x="4464050" y="3867150"/>
          <p14:tracePt t="2938" x="4838700" y="3689350"/>
          <p14:tracePt t="2944" x="4940300" y="3644900"/>
          <p14:tracePt t="2954" x="5029200" y="3587750"/>
          <p14:tracePt t="2970" x="5200650" y="3473450"/>
          <p14:tracePt t="2986" x="5270500" y="3403600"/>
          <p14:tracePt t="3006" x="5289550" y="3365500"/>
          <p14:tracePt t="3009" x="5302250" y="3352800"/>
          <p14:tracePt t="3019" x="5314950" y="3340100"/>
          <p14:tracePt t="3036" x="5340350" y="3308350"/>
          <p14:tracePt t="3053" x="5372100" y="3270250"/>
          <p14:tracePt t="3056" x="5384800" y="3257550"/>
          <p14:tracePt t="3069" x="5410200" y="3238500"/>
          <p14:tracePt t="3086" x="5435600" y="3232150"/>
          <p14:tracePt t="3103" x="5461000" y="3232150"/>
          <p14:tracePt t="3121" x="5524500" y="3232150"/>
          <p14:tracePt t="3125" x="5594350" y="3232150"/>
          <p14:tracePt t="3136" x="5689600" y="3200400"/>
          <p14:tracePt t="3155" x="5918200" y="3155950"/>
          <p14:tracePt t="3161" x="6051550" y="3111500"/>
          <p14:tracePt t="3169" x="6153150" y="3079750"/>
          <p14:tracePt t="3190" x="6299200" y="2997200"/>
          <p14:tracePt t="3194" x="6350000" y="2965450"/>
          <p14:tracePt t="3203" x="6388100" y="2927350"/>
          <p14:tracePt t="3223" x="6413500" y="2895600"/>
          <p14:tracePt t="3224" x="6426200" y="2870200"/>
          <p14:tracePt t="3236" x="6426200" y="2857500"/>
          <p14:tracePt t="3255" x="6445250" y="2806700"/>
          <p14:tracePt t="3269" x="6451600" y="2787650"/>
          <p14:tracePt t="3395" x="6451600" y="2781300"/>
          <p14:tracePt t="3397" x="6426200" y="2781300"/>
          <p14:tracePt t="3405" x="6381750" y="2781300"/>
          <p14:tracePt t="3423" x="6324600" y="2781300"/>
          <p14:tracePt t="3426" x="6235700" y="2781300"/>
          <p14:tracePt t="3436" x="6153150" y="2781300"/>
          <p14:tracePt t="3456" x="5988050" y="2781300"/>
          <p14:tracePt t="3461" x="5867400" y="2781300"/>
          <p14:tracePt t="3469" x="5816600" y="2781300"/>
          <p14:tracePt t="3486" x="5727700" y="2781300"/>
          <p14:tracePt t="3503" x="5651500" y="2768600"/>
          <p14:tracePt t="3519" x="5600700" y="2730500"/>
          <p14:tracePt t="3536" x="5556250" y="2686050"/>
          <p14:tracePt t="3553" x="5524500" y="2641600"/>
          <p14:tracePt t="3569" x="5492750" y="2584450"/>
          <p14:tracePt t="3586" x="5480050" y="2533650"/>
          <p14:tracePt t="3607" x="5461000" y="2463800"/>
          <p14:tracePt t="3610" x="5461000" y="2444750"/>
          <p14:tracePt t="3621" x="5461000" y="2425700"/>
          <p14:tracePt t="3637" x="5461000" y="2368550"/>
          <p14:tracePt t="3645" x="5461000" y="2330450"/>
          <p14:tracePt t="3671" x="5492750" y="2292350"/>
          <p14:tracePt t="3674" x="5505450" y="2266950"/>
          <p14:tracePt t="3687" x="5530850" y="2235200"/>
          <p14:tracePt t="3694" x="5543550" y="2228850"/>
          <p14:tracePt t="3702" x="5581650" y="2209800"/>
          <p14:tracePt t="3722" x="5645150" y="2165350"/>
          <p14:tracePt t="3736" x="5740400" y="2127250"/>
          <p14:tracePt t="3754" x="5822950" y="2108200"/>
          <p14:tracePt t="3770" x="5918200" y="2076450"/>
          <p14:tracePt t="3786" x="5981700" y="2070100"/>
          <p14:tracePt t="3803" x="6057900" y="2051050"/>
          <p14:tracePt t="3811" x="6089650" y="2044700"/>
          <p14:tracePt t="3819" x="6121400" y="2044700"/>
          <p14:tracePt t="3836" x="6191250" y="2044700"/>
          <p14:tracePt t="3839" x="6235700" y="2044700"/>
          <p14:tracePt t="3853" x="6267450" y="2044700"/>
          <p14:tracePt t="3873" x="6419850" y="2044700"/>
          <p14:tracePt t="3887" x="6540500" y="2044700"/>
          <p14:tracePt t="3894" x="6584950" y="2044700"/>
          <p14:tracePt t="3907" x="6642100" y="2044700"/>
          <p14:tracePt t="3921" x="6731000" y="2044700"/>
          <p14:tracePt t="3937" x="6788150" y="2051050"/>
          <p14:tracePt t="3943" x="6813550" y="2057400"/>
          <p14:tracePt t="3952" x="6845300" y="2082800"/>
          <p14:tracePt t="3970" x="6896100" y="2120900"/>
          <p14:tracePt t="3986" x="6940550" y="2159000"/>
          <p14:tracePt t="4003" x="6997700" y="2203450"/>
          <p14:tracePt t="4006" x="7010400" y="2222500"/>
          <p14:tracePt t="4019" x="7023100" y="2241550"/>
          <p14:tracePt t="4036" x="7048500" y="2260600"/>
          <p14:tracePt t="4053" x="7067550" y="2305050"/>
          <p14:tracePt t="4056" x="7067550" y="2311400"/>
          <p14:tracePt t="4069" x="7086600" y="2362200"/>
          <p14:tracePt t="4086" x="7086600" y="2400300"/>
          <p14:tracePt t="4103" x="7092950" y="2457450"/>
          <p14:tracePt t="4120" x="7092950" y="2514600"/>
          <p14:tracePt t="4126" x="7092950" y="2552700"/>
          <p14:tracePt t="4137" x="7092950" y="2584450"/>
          <p14:tracePt t="4153" x="7092950" y="2635250"/>
          <p14:tracePt t="4160" x="7092950" y="2660650"/>
          <p14:tracePt t="4170" x="7092950" y="2679700"/>
          <p14:tracePt t="4187" x="7092950" y="2724150"/>
          <p14:tracePt t="4194" x="7092950" y="2749550"/>
          <p14:tracePt t="4203" x="7092950" y="2781300"/>
          <p14:tracePt t="4222" x="7092950" y="2832100"/>
          <p14:tracePt t="4225" x="7086600" y="2851150"/>
          <p14:tracePt t="4236" x="7086600" y="2870200"/>
          <p14:tracePt t="4253" x="7054850" y="2927350"/>
          <p14:tracePt t="4254" x="7035800" y="2952750"/>
          <p14:tracePt t="4269" x="7004050" y="3009900"/>
          <p14:tracePt t="4286" x="6972300" y="3041650"/>
          <p14:tracePt t="4303" x="6927850" y="3079750"/>
          <p14:tracePt t="4319" x="6883400" y="3111500"/>
          <p14:tracePt t="4336" x="6807200" y="3155950"/>
          <p14:tracePt t="4353" x="6731000" y="3194050"/>
          <p14:tracePt t="4372" x="6667500" y="3232150"/>
          <p14:tracePt t="4375" x="6604000" y="3263900"/>
          <p14:tracePt t="4387" x="6572250" y="3276600"/>
          <p14:tracePt t="4407" x="6483350" y="3308350"/>
          <p14:tracePt t="4411" x="6438900" y="3333750"/>
          <p14:tracePt t="4423" x="6400800" y="3340100"/>
          <p14:tracePt t="4425" x="6356350" y="3346450"/>
          <p14:tracePt t="4436" x="6311900" y="3371850"/>
          <p14:tracePt t="4453" x="6184900" y="3384550"/>
          <p14:tracePt t="4460" x="6121400" y="3403600"/>
          <p14:tracePt t="4469" x="5956300" y="3422650"/>
          <p14:tracePt t="4486" x="5803900" y="3429000"/>
          <p14:tracePt t="4503" x="5657850" y="3454400"/>
          <p14:tracePt t="4519" x="5568950" y="3454400"/>
          <p14:tracePt t="4536" x="5480050" y="3454400"/>
          <p14:tracePt t="4553" x="5422900" y="3454400"/>
          <p14:tracePt t="4569" x="5378450" y="3454400"/>
          <p14:tracePt t="4586" x="5353050" y="3454400"/>
          <p14:tracePt t="4591" x="5346700" y="3454400"/>
          <p14:tracePt t="4603" x="5340350" y="3454400"/>
          <p14:tracePt t="4621" x="5276850" y="3397250"/>
          <p14:tracePt t="4626" x="5245100" y="3365500"/>
          <p14:tracePt t="4636" x="5213350" y="3327400"/>
          <p14:tracePt t="4653" x="5143500" y="3225800"/>
          <p14:tracePt t="4661" x="5067300" y="3130550"/>
          <p14:tracePt t="4673" x="5035550" y="3060700"/>
          <p14:tracePt t="4689" x="4991100" y="2965450"/>
          <p14:tracePt t="4694" x="4984750" y="2908300"/>
          <p14:tracePt t="4703" x="4978400" y="2863850"/>
          <p14:tracePt t="4722" x="4978400" y="2755900"/>
          <p14:tracePt t="4736" x="4978400" y="2667000"/>
          <p14:tracePt t="4754" x="5003800" y="2552700"/>
          <p14:tracePt t="4769" x="5048250" y="2463800"/>
          <p14:tracePt t="4786" x="5118100" y="2349500"/>
          <p14:tracePt t="4803" x="5181600" y="2241550"/>
          <p14:tracePt t="4819" x="5289550" y="2127250"/>
          <p14:tracePt t="4823" x="5334000" y="2076450"/>
          <p14:tracePt t="4836" x="5378450" y="2038350"/>
          <p14:tracePt t="4838" x="5422900" y="2006600"/>
          <p14:tracePt t="4853" x="5454650" y="1974850"/>
          <p14:tracePt t="4870" x="5556250" y="1917700"/>
          <p14:tracePt t="4887" x="5600700" y="1892300"/>
          <p14:tracePt t="4894" x="5638800" y="1879600"/>
          <p14:tracePt t="4905" x="5657850" y="1873250"/>
          <p14:tracePt t="4922" x="5715000" y="1860550"/>
          <p14:tracePt t="4936" x="5765800" y="1854200"/>
          <p14:tracePt t="4955" x="5867400" y="1841500"/>
          <p14:tracePt t="4959" x="5918200" y="1841500"/>
          <p14:tracePt t="4972" x="5975350" y="1841500"/>
          <p14:tracePt t="4986" x="6070600" y="1841500"/>
          <p14:tracePt t="5006" x="6140450" y="1841500"/>
          <p14:tracePt t="5008" x="6184900" y="1847850"/>
          <p14:tracePt t="5019" x="6223000" y="1854200"/>
          <p14:tracePt t="5039" x="6267450" y="1873250"/>
          <p14:tracePt t="5044" x="6292850" y="1873250"/>
          <p14:tracePt t="5053" x="6324600" y="1885950"/>
          <p14:tracePt t="5070" x="6394450" y="1924050"/>
          <p14:tracePt t="5086" x="6426200" y="1936750"/>
          <p14:tracePt t="5103" x="6451600" y="1962150"/>
          <p14:tracePt t="5121" x="6483350" y="1987550"/>
          <p14:tracePt t="5139" x="6521450" y="2012950"/>
          <p14:tracePt t="5143" x="6527800" y="2025650"/>
          <p14:tracePt t="5153" x="6559550" y="2057400"/>
          <p14:tracePt t="5171" x="6591300" y="2082800"/>
          <p14:tracePt t="5176" x="6591300" y="2095500"/>
          <p14:tracePt t="5186" x="6604000" y="2114550"/>
          <p14:tracePt t="5205" x="6623050" y="2146300"/>
          <p14:tracePt t="5211" x="6635750" y="2159000"/>
          <p14:tracePt t="5219" x="6642100" y="2171700"/>
          <p14:tracePt t="5236" x="6648450" y="2184400"/>
          <p14:tracePt t="5239" x="6648450" y="2203450"/>
          <p14:tracePt t="5253" x="6648450" y="2209800"/>
          <p14:tracePt t="5272" x="6661150" y="2254250"/>
          <p14:tracePt t="5286" x="6673850" y="2279650"/>
          <p14:tracePt t="5303" x="6673850" y="2305050"/>
          <p14:tracePt t="5320" x="6680200" y="2317750"/>
          <p14:tracePt t="5336" x="6680200" y="2362200"/>
          <p14:tracePt t="5353" x="6680200" y="2400300"/>
          <p14:tracePt t="5374" x="6680200" y="2425700"/>
          <p14:tracePt t="5379" x="6680200" y="2451100"/>
          <p14:tracePt t="5394" x="6680200" y="2470150"/>
          <p14:tracePt t="5404" x="6680200" y="2489200"/>
          <p14:tracePt t="5420" x="6680200" y="2508250"/>
          <p14:tracePt t="5423" x="6680200" y="2514600"/>
          <p14:tracePt t="5437" x="6680200" y="2520950"/>
          <p14:tracePt t="5453" x="6680200" y="2540000"/>
          <p14:tracePt t="5458" x="6667500" y="2552700"/>
          <p14:tracePt t="5470" x="6661150" y="2565400"/>
          <p14:tracePt t="5486" x="6635750" y="2590800"/>
          <p14:tracePt t="5503" x="6604000" y="2616200"/>
          <p14:tracePt t="5519" x="6591300" y="2628900"/>
          <p14:tracePt t="5536" x="6553200" y="2654300"/>
          <p14:tracePt t="5553" x="6534150" y="2667000"/>
          <p14:tracePt t="5569" x="6496050" y="2686050"/>
          <p14:tracePt t="5586" x="6483350" y="2692400"/>
          <p14:tracePt t="5603" x="6457950" y="2711450"/>
          <p14:tracePt t="5622" x="6438900" y="2730500"/>
          <p14:tracePt t="5638" x="6432550" y="2730500"/>
          <p14:tracePt t="5660" x="6426200" y="2736850"/>
          <p14:tracePt t="5672" x="6413500" y="2743200"/>
          <p14:tracePt t="5686" x="6400800" y="2749550"/>
          <p14:tracePt t="5707" x="6394450" y="2755900"/>
          <p14:tracePt t="5726" x="6388100" y="2755900"/>
          <p14:tracePt t="5736" x="6388100" y="2762250"/>
          <p14:tracePt t="5753" x="6369050" y="2768600"/>
          <p14:tracePt t="5770" x="6362700" y="2768600"/>
          <p14:tracePt t="5786" x="6337300" y="2781300"/>
          <p14:tracePt t="5803" x="6311900" y="2800350"/>
          <p14:tracePt t="5820" x="6299200" y="2806700"/>
          <p14:tracePt t="5823" x="6286500" y="2806700"/>
          <p14:tracePt t="5836" x="6280150" y="2806700"/>
          <p14:tracePt t="5853" x="6267450" y="2813050"/>
          <p14:tracePt t="5873" x="6242050" y="2825750"/>
          <p14:tracePt t="5886" x="6210300" y="2838450"/>
          <p14:tracePt t="5903" x="6191250" y="2838450"/>
          <p14:tracePt t="5910" x="6184900" y="2838450"/>
          <p14:tracePt t="5923" x="6172200" y="2851150"/>
          <p14:tracePt t="5937" x="6153150" y="2857500"/>
          <p14:tracePt t="5953" x="6121400" y="2863850"/>
          <p14:tracePt t="5972" x="6096000" y="2870200"/>
          <p14:tracePt t="5974" x="6076950" y="2882900"/>
          <p14:tracePt t="5986" x="6064250" y="2882900"/>
          <p14:tracePt t="6006" x="6038850" y="2889250"/>
          <p14:tracePt t="6008" x="6013450" y="2895600"/>
          <p14:tracePt t="6019" x="6000750" y="2895600"/>
          <p14:tracePt t="6036" x="5962650" y="2914650"/>
          <p14:tracePt t="6038" x="5943600" y="2914650"/>
          <p14:tracePt t="6053" x="5924550" y="2914650"/>
          <p14:tracePt t="6069" x="5861050" y="2940050"/>
          <p14:tracePt t="6086" x="5829300" y="2946400"/>
          <p14:tracePt t="6103" x="5803900" y="2952750"/>
          <p14:tracePt t="6121" x="5797550" y="2952750"/>
          <p14:tracePt t="6139" x="5791200" y="2965450"/>
          <p14:tracePt t="6283" x="5791200" y="2971800"/>
          <p14:tracePt t="6296" x="5791200" y="2990850"/>
          <p14:tracePt t="6314" x="5791200" y="2997200"/>
          <p14:tracePt t="6318" x="5791200" y="3016250"/>
          <p14:tracePt t="6331" x="5791200" y="3022600"/>
          <p14:tracePt t="6336" x="5791200" y="3041650"/>
          <p14:tracePt t="6353" x="5803900" y="3079750"/>
          <p14:tracePt t="6371" x="5803900" y="3105150"/>
          <p14:tracePt t="6376" x="5810250" y="3130550"/>
          <p14:tracePt t="6387" x="5810250" y="3136900"/>
          <p14:tracePt t="6407" x="5816600" y="3155950"/>
          <p14:tracePt t="6412" x="5816600" y="3168650"/>
          <p14:tracePt t="6422" x="5810250" y="3194050"/>
          <p14:tracePt t="6436" x="5803900" y="3206750"/>
          <p14:tracePt t="6456" x="5753100" y="3251200"/>
          <p14:tracePt t="6458" x="5715000" y="3270250"/>
          <p14:tracePt t="6469" x="5613400" y="3308350"/>
          <p14:tracePt t="6487" x="5473700" y="3371850"/>
          <p14:tracePt t="6503" x="5314950" y="3429000"/>
          <p14:tracePt t="6519" x="5149850" y="3473450"/>
          <p14:tracePt t="6536" x="4991100" y="3517900"/>
          <p14:tracePt t="6553" x="4800600" y="3536950"/>
          <p14:tracePt t="6570" x="4584700" y="3556000"/>
          <p14:tracePt t="6586" x="4375150" y="3562350"/>
          <p14:tracePt t="6604" x="4171950" y="3600450"/>
          <p14:tracePt t="6610" x="4057650" y="3619500"/>
          <p14:tracePt t="6620" x="3962400" y="3625850"/>
          <p14:tracePt t="6637" x="3752850" y="3651250"/>
          <p14:tracePt t="6643" x="3657600" y="3670300"/>
          <p14:tracePt t="6655" x="3562350" y="3670300"/>
          <p14:tracePt t="6672" x="3244850" y="3695700"/>
          <p14:tracePt t="6687" x="3092450" y="3695700"/>
          <p14:tracePt t="6694" x="3028950" y="3695700"/>
          <p14:tracePt t="6704" x="2959100" y="3695700"/>
          <p14:tracePt t="6722" x="2832100" y="3695700"/>
          <p14:tracePt t="6736" x="2692400" y="3695700"/>
          <p14:tracePt t="6754" x="2546350" y="3695700"/>
          <p14:tracePt t="6770" x="2432050" y="3695700"/>
          <p14:tracePt t="6789" x="2311400" y="3695700"/>
          <p14:tracePt t="6791" x="2266950" y="3695700"/>
          <p14:tracePt t="6803" x="2209800" y="3695700"/>
          <p14:tracePt t="6820" x="2114550" y="3695700"/>
          <p14:tracePt t="6823" x="2057400" y="3695700"/>
          <p14:tracePt t="6836" x="2012950" y="3695700"/>
          <p14:tracePt t="6854" x="1943100" y="3695700"/>
          <p14:tracePt t="6860" x="1911350" y="3695700"/>
          <p14:tracePt t="6873" x="1803400" y="3695700"/>
          <p14:tracePt t="6887" x="1670050" y="3695700"/>
          <p14:tracePt t="6904" x="1530350" y="3695700"/>
          <p14:tracePt t="6923" x="1390650" y="3695700"/>
          <p14:tracePt t="6926" x="1333500" y="3695700"/>
          <p14:tracePt t="6939" x="1257300" y="3695700"/>
          <p14:tracePt t="6956" x="1117600" y="3695700"/>
          <p14:tracePt t="6962" x="1041400" y="3695700"/>
          <p14:tracePt t="6969" x="965200" y="3695700"/>
          <p14:tracePt t="6986" x="844550" y="3695700"/>
          <p14:tracePt t="7005" x="768350" y="3695700"/>
          <p14:tracePt t="7007" x="755650" y="3695700"/>
          <p14:tracePt t="7019" x="736600" y="3695700"/>
          <p14:tracePt t="7036" x="711200" y="3695700"/>
          <p14:tracePt t="7053" x="698500" y="3695700"/>
          <p14:tracePt t="7168" x="711200" y="3695700"/>
          <p14:tracePt t="7174" x="742950" y="3695700"/>
          <p14:tracePt t="7186" x="787400" y="3695700"/>
          <p14:tracePt t="7207" x="908050" y="3695700"/>
          <p14:tracePt t="7210" x="958850" y="3695700"/>
          <p14:tracePt t="7219" x="1016000" y="3695700"/>
          <p14:tracePt t="7237" x="1111250" y="3695700"/>
          <p14:tracePt t="7238" x="1136650" y="3695700"/>
          <p14:tracePt t="7253" x="1193800" y="3695700"/>
          <p14:tracePt t="7270" x="1212850" y="3695700"/>
          <p14:tracePt t="7286" x="1219200" y="3695700"/>
          <p14:tracePt t="7303" x="1225550" y="3695700"/>
          <p14:tracePt t="7319" x="1231900" y="3695700"/>
          <p14:tracePt t="7336" x="1250950" y="3695700"/>
          <p14:tracePt t="7353" x="1282700" y="3695700"/>
          <p14:tracePt t="7361" x="1308100" y="3695700"/>
          <p14:tracePt t="7370" x="1333500" y="3695700"/>
          <p14:tracePt t="7387" x="1390650" y="3695700"/>
          <p14:tracePt t="7393" x="1403350" y="3695700"/>
          <p14:tracePt t="7403" x="1435100" y="3695700"/>
          <p14:tracePt t="7420" x="1511300" y="3695700"/>
          <p14:tracePt t="7422" x="1562100" y="3695700"/>
          <p14:tracePt t="7437" x="1581150" y="3695700"/>
          <p14:tracePt t="7453" x="1638300" y="3695700"/>
          <p14:tracePt t="7457" x="1676400" y="3695700"/>
          <p14:tracePt t="7471" x="1739900" y="3695700"/>
          <p14:tracePt t="7487" x="1797050" y="3695700"/>
          <p14:tracePt t="7503" x="1847850" y="3695700"/>
          <p14:tracePt t="7519" x="1885950" y="3695700"/>
          <p14:tracePt t="7536" x="1917700" y="3695700"/>
          <p14:tracePt t="7553" x="1936750" y="3695700"/>
          <p14:tracePt t="7570" x="1943100" y="3695700"/>
          <p14:tracePt t="7586" x="1962150" y="3695700"/>
          <p14:tracePt t="7603" x="1968500" y="3695700"/>
          <p14:tracePt t="7620" x="1993900" y="3695700"/>
          <p14:tracePt t="7627" x="2006600" y="3695700"/>
          <p14:tracePt t="7639" x="2025650" y="3695700"/>
          <p14:tracePt t="7655" x="2146300" y="3695700"/>
          <p14:tracePt t="7673" x="2235200" y="3695700"/>
          <p14:tracePt t="7687" x="2311400" y="3695700"/>
          <p14:tracePt t="7706" x="2362200" y="3695700"/>
          <p14:tracePt t="7708" x="2400300" y="3695700"/>
          <p14:tracePt t="7721" x="2444750" y="3695700"/>
          <p14:tracePt t="7725" x="2482850" y="3695700"/>
          <p14:tracePt t="7736" x="2514600" y="3695700"/>
          <p14:tracePt t="7755" x="2571750" y="3689350"/>
          <p14:tracePt t="7769" x="2622550" y="3689350"/>
          <p14:tracePt t="7790" x="2673350" y="3670300"/>
          <p14:tracePt t="7796" x="2692400" y="3670300"/>
          <p14:tracePt t="7803" x="2717800" y="3663950"/>
          <p14:tracePt t="7820" x="2743200" y="3663950"/>
          <p14:tracePt t="7826" x="2762250" y="3657600"/>
          <p14:tracePt t="7836" x="2768600" y="3657600"/>
          <p14:tracePt t="7853" x="2781300" y="3657600"/>
          <p14:tracePt t="7872" x="2806700" y="3651250"/>
          <p14:tracePt t="7887" x="2832100" y="3651250"/>
          <p14:tracePt t="7894" x="2870200" y="3638550"/>
          <p14:tracePt t="7908" x="2901950" y="3638550"/>
          <p14:tracePt t="7922" x="2971800" y="3632200"/>
          <p14:tracePt t="7939" x="3054350" y="3613150"/>
          <p14:tracePt t="7945" x="3098800" y="3613150"/>
          <p14:tracePt t="7955" x="3117850" y="3613150"/>
          <p14:tracePt t="7974" x="3175000" y="3613150"/>
          <p14:tracePt t="7977" x="3200400" y="3613150"/>
          <p14:tracePt t="7986" x="3225800" y="3613150"/>
          <p14:tracePt t="8005" x="3270250" y="3613150"/>
          <p14:tracePt t="8007" x="3302000" y="3613150"/>
          <p14:tracePt t="8020" x="3321050" y="3613150"/>
          <p14:tracePt t="8036" x="3365500" y="3613150"/>
          <p14:tracePt t="8053" x="3435350" y="3613150"/>
          <p14:tracePt t="8055" x="3467100" y="3613150"/>
          <p14:tracePt t="8071" x="3524250" y="3613150"/>
          <p14:tracePt t="8086" x="3619500" y="3613150"/>
          <p14:tracePt t="8103" x="3708400" y="3613150"/>
          <p14:tracePt t="8120" x="3778250" y="3613150"/>
          <p14:tracePt t="8137" x="3854450" y="3613150"/>
          <p14:tracePt t="8143" x="3886200" y="3613150"/>
          <p14:tracePt t="8153" x="3924300" y="3613150"/>
          <p14:tracePt t="8171" x="3987800" y="3613150"/>
          <p14:tracePt t="8174" x="4019550" y="3613150"/>
          <p14:tracePt t="8187" x="4064000" y="3613150"/>
          <p14:tracePt t="8204" x="4146550" y="3613150"/>
          <p14:tracePt t="8210" x="4178300" y="3613150"/>
          <p14:tracePt t="8219" x="4222750" y="3613150"/>
          <p14:tracePt t="8236" x="4298950" y="3613150"/>
          <p14:tracePt t="8256" x="4400550" y="3613150"/>
          <p14:tracePt t="8270" x="4464050" y="3613150"/>
          <p14:tracePt t="8287" x="4533900" y="3613150"/>
          <p14:tracePt t="8304" x="4622800" y="3613150"/>
          <p14:tracePt t="8319" x="4724400" y="3600450"/>
          <p14:tracePt t="8337" x="4794250" y="3594100"/>
          <p14:tracePt t="8353" x="4851400" y="3594100"/>
          <p14:tracePt t="8372" x="4889500" y="3587750"/>
          <p14:tracePt t="8376" x="4902200" y="3587750"/>
          <p14:tracePt t="8386" x="4914900" y="3587750"/>
          <p14:tracePt t="8404" x="4933950" y="3581400"/>
          <p14:tracePt t="8407" x="4953000" y="3581400"/>
          <p14:tracePt t="8423" x="4972050" y="3568700"/>
          <p14:tracePt t="8425" x="4991100" y="3568700"/>
          <p14:tracePt t="8436" x="5003800" y="3562350"/>
          <p14:tracePt t="8454" x="5060950" y="3562350"/>
          <p14:tracePt t="8456" x="5105400" y="3562350"/>
          <p14:tracePt t="8472" x="5168900" y="3562350"/>
          <p14:tracePt t="8486" x="5238750" y="3562350"/>
          <p14:tracePt t="8503" x="5295900" y="3562350"/>
          <p14:tracePt t="8520" x="5353050" y="3562350"/>
          <p14:tracePt t="8537" x="5391150" y="3562350"/>
          <p14:tracePt t="8553" x="5441950" y="3562350"/>
          <p14:tracePt t="8570" x="5473700" y="3562350"/>
          <p14:tracePt t="8586" x="5511800" y="3562350"/>
          <p14:tracePt t="8603" x="5562600" y="3562350"/>
          <p14:tracePt t="8610" x="5594350" y="3562350"/>
          <p14:tracePt t="8619" x="5600700" y="3562350"/>
          <p14:tracePt t="8637" x="5645150" y="3562350"/>
          <p14:tracePt t="8643" x="5651500" y="3562350"/>
          <p14:tracePt t="8659" x="5670550" y="3562350"/>
          <p14:tracePt t="8671" x="5695950" y="3562350"/>
          <p14:tracePt t="8689" x="5740400" y="3562350"/>
          <p14:tracePt t="8694" x="5765800" y="3562350"/>
          <p14:tracePt t="8704" x="5791200" y="3562350"/>
          <p14:tracePt t="8719" x="5829300" y="3562350"/>
          <p14:tracePt t="8736" x="5861050" y="3562350"/>
          <p14:tracePt t="8754" x="5886450" y="3562350"/>
          <p14:tracePt t="8770" x="5899150" y="3562350"/>
          <p14:tracePt t="8790" x="5905500" y="3562350"/>
          <p14:tracePt t="8830" x="5911850" y="3562350"/>
          <p14:tracePt t="8843" x="5930900" y="3562350"/>
          <p14:tracePt t="8846" x="5956300" y="3562350"/>
          <p14:tracePt t="8859" x="6000750" y="3562350"/>
          <p14:tracePt t="8872" x="6057900" y="3562350"/>
          <p14:tracePt t="8886" x="6134100" y="3568700"/>
          <p14:tracePt t="8894" x="6172200" y="3568700"/>
          <p14:tracePt t="8907" x="6178550" y="3568700"/>
          <p14:tracePt t="8924" x="6223000" y="3568700"/>
          <p14:tracePt t="8927" x="6229350" y="3568700"/>
          <p14:tracePt t="8939" x="6248400" y="3568700"/>
          <p14:tracePt t="8954" x="6273800" y="3568700"/>
          <p14:tracePt t="8962" x="6286500" y="3568700"/>
          <p14:tracePt t="8970" x="6311900" y="3568700"/>
          <p14:tracePt t="8987" x="6337300" y="3568700"/>
          <p14:tracePt t="9003" x="6343650" y="3568700"/>
          <p14:tracePt t="9446" x="6305550" y="3562350"/>
          <p14:tracePt t="9460" x="6216650" y="3524250"/>
          <p14:tracePt t="9463" x="6127750" y="3505200"/>
          <p14:tracePt t="9471" x="6019800" y="3467100"/>
          <p14:tracePt t="9486" x="5708650" y="3378200"/>
          <p14:tracePt t="9503" x="5429250" y="3314700"/>
          <p14:tracePt t="9519" x="5200650" y="3302000"/>
          <p14:tracePt t="9536" x="4991100" y="3270250"/>
          <p14:tracePt t="9553" x="4768850" y="3270250"/>
          <p14:tracePt t="9569" x="4572000" y="3270250"/>
          <p14:tracePt t="9586" x="4445000" y="3270250"/>
          <p14:tracePt t="9603" x="4375150" y="3270250"/>
          <p14:tracePt t="9620" x="4292600" y="3257550"/>
          <p14:tracePt t="9625" x="4254500" y="3232150"/>
          <p14:tracePt t="9637" x="4210050" y="3225800"/>
          <p14:tracePt t="9656" x="4146550" y="3200400"/>
          <p14:tracePt t="9662" x="4108450" y="3155950"/>
          <p14:tracePt t="9670" x="4102100" y="3117850"/>
          <p14:tracePt t="9689" x="4102100" y="3060700"/>
          <p14:tracePt t="9694" x="4102100" y="3022600"/>
          <p14:tracePt t="9703" x="4102100" y="3003550"/>
          <p14:tracePt t="9722" x="4102100" y="2946400"/>
          <p14:tracePt t="9726" x="4102100" y="2921000"/>
          <p14:tracePt t="9736" x="4108450" y="2901950"/>
          <p14:tracePt t="9756" x="4108450" y="2838450"/>
          <p14:tracePt t="9770" x="4108450" y="2768600"/>
          <p14:tracePt t="9786" x="4108450" y="2717800"/>
          <p14:tracePt t="9803" x="4089400" y="2686050"/>
          <p14:tracePt t="9820" x="4064000" y="2628900"/>
          <p14:tracePt t="9836" x="4025900" y="2546350"/>
          <p14:tracePt t="9839" x="3994150" y="2495550"/>
          <p14:tracePt t="9853" x="3981450" y="2470150"/>
          <p14:tracePt t="9875" x="3892550" y="2374900"/>
          <p14:tracePt t="9879" x="3873500" y="2355850"/>
          <p14:tracePt t="9891" x="3841750" y="2324100"/>
          <p14:tracePt t="9904" x="3803650" y="2298700"/>
          <p14:tracePt t="9921" x="3771900" y="2273300"/>
          <p14:tracePt t="9936" x="3752850" y="2260600"/>
          <p14:tracePt t="9955" x="3740150" y="2260600"/>
          <p14:tracePt t="9970" x="3721100" y="2260600"/>
          <p14:tracePt t="9986" x="3676650" y="2254250"/>
          <p14:tracePt t="10004" x="3619500" y="2247900"/>
          <p14:tracePt t="10007" x="3581400" y="2228850"/>
          <p14:tracePt t="10019" x="3562350" y="2228850"/>
          <p14:tracePt t="10037" x="3517900" y="2222500"/>
          <p14:tracePt t="10038" x="3505200" y="2222500"/>
          <p14:tracePt t="10053" x="3486150" y="2222500"/>
          <p14:tracePt t="10118" x="3479800" y="2222500"/>
          <p14:tracePt t="10126" x="3467100" y="2222500"/>
          <p14:tracePt t="10136" x="3454400" y="2228850"/>
          <p14:tracePt t="10154" x="3448050" y="2247900"/>
          <p14:tracePt t="10161" x="3435350" y="2254250"/>
          <p14:tracePt t="10316" x="3429000" y="2260600"/>
          <p14:tracePt t="10561" x="3416300" y="2260600"/>
          <p14:tracePt t="10566" x="3397250" y="2260600"/>
          <p14:tracePt t="10579" x="3371850" y="2260600"/>
          <p14:tracePt t="10586" x="3346450" y="2260600"/>
          <p14:tracePt t="10603" x="3302000" y="2260600"/>
          <p14:tracePt t="10620" x="3251200" y="2260600"/>
          <p14:tracePt t="10627" x="3232150" y="2260600"/>
          <p14:tracePt t="10640" x="3219450" y="2260600"/>
          <p14:tracePt t="10644" x="3200400" y="2260600"/>
          <p14:tracePt t="10654" x="3187700" y="2260600"/>
          <p14:tracePt t="10672" x="3162300" y="2260600"/>
          <p14:tracePt t="10688" x="3149600" y="2254250"/>
          <p14:tracePt t="10704" x="3111500" y="2254250"/>
          <p14:tracePt t="10711" x="3098800" y="2254250"/>
          <p14:tracePt t="10719" x="3086100" y="2254250"/>
          <p14:tracePt t="10736" x="3028950" y="2254250"/>
          <p14:tracePt t="10754" x="3009900" y="2254250"/>
          <p14:tracePt t="10848" x="3003550" y="2254250"/>
          <p14:tracePt t="10881" x="3016250" y="2247900"/>
          <p14:tracePt t="10890" x="3028950" y="2247900"/>
          <p14:tracePt t="10894" x="3048000" y="2247900"/>
          <p14:tracePt t="10908" x="3067050" y="2247900"/>
          <p14:tracePt t="10920" x="3117850" y="2247900"/>
          <p14:tracePt t="10937" x="3187700" y="2247900"/>
          <p14:tracePt t="10943" x="3219450" y="2247900"/>
          <p14:tracePt t="10956" x="3251200" y="2247900"/>
          <p14:tracePt t="10973" x="3302000" y="2247900"/>
          <p14:tracePt t="10976" x="3327400" y="2247900"/>
          <p14:tracePt t="10986" x="3352800" y="2247900"/>
          <p14:tracePt t="11004" x="3390900" y="2247900"/>
          <p14:tracePt t="11006" x="3409950" y="2247900"/>
          <p14:tracePt t="11020" x="3435350" y="2241550"/>
          <p14:tracePt t="11036" x="3460750" y="2241550"/>
          <p14:tracePt t="11053" x="3498850" y="2228850"/>
          <p14:tracePt t="11056" x="3524250" y="2228850"/>
          <p14:tracePt t="11070" x="3556000" y="2228850"/>
          <p14:tracePt t="11086" x="3613150" y="2228850"/>
          <p14:tracePt t="11103" x="3651250" y="2228850"/>
          <p14:tracePt t="11121" x="3689350" y="2228850"/>
          <p14:tracePt t="11137" x="3721100" y="2228850"/>
          <p14:tracePt t="11154" x="3765550" y="2228850"/>
          <p14:tracePt t="11170" x="3835400" y="2228850"/>
          <p14:tracePt t="11186" x="3892550" y="2228850"/>
          <p14:tracePt t="11207" x="3949700" y="2228850"/>
          <p14:tracePt t="11209" x="3975100" y="2228850"/>
          <p14:tracePt t="11219" x="3981450" y="2228850"/>
          <p14:tracePt t="11236" x="3987800" y="2222500"/>
          <p14:tracePt t="11344" x="3994150" y="2222500"/>
          <p14:tracePt t="11382" x="3994150" y="2228850"/>
          <p14:tracePt t="11390" x="3987800" y="2228850"/>
          <p14:tracePt t="11415" x="3981450" y="2228850"/>
          <p14:tracePt t="11423" x="3975100" y="2228850"/>
          <p14:tracePt t="11460" x="3968750" y="2228850"/>
          <p14:tracePt t="11462" x="3962400" y="2228850"/>
          <p14:tracePt t="11470" x="3949700" y="2235200"/>
          <p14:tracePt t="11486" x="3924300" y="2235200"/>
          <p14:tracePt t="11505" x="3892550" y="2247900"/>
          <p14:tracePt t="11520" x="3854450" y="2254250"/>
          <p14:tracePt t="11536" x="3810000" y="2260600"/>
          <p14:tracePt t="11553" x="3759200" y="2260600"/>
          <p14:tracePt t="11570" x="3708400" y="2266950"/>
          <p14:tracePt t="11586" x="3657600" y="2266950"/>
          <p14:tracePt t="11603" x="3606800" y="2266950"/>
          <p14:tracePt t="11621" x="3568700" y="2279650"/>
          <p14:tracePt t="11627" x="3562350" y="2286000"/>
          <p14:tracePt t="11639" x="3543300" y="2286000"/>
          <p14:tracePt t="11655" x="3530600" y="2292350"/>
          <p14:tracePt t="11671" x="3505200" y="2292350"/>
          <p14:tracePt t="11687" x="3486150" y="2298700"/>
          <p14:tracePt t="11703" x="3454400" y="2298700"/>
          <p14:tracePt t="11722" x="3435350" y="2298700"/>
          <p14:tracePt t="11736" x="3403600" y="2298700"/>
          <p14:tracePt t="11755" x="3371850" y="2298700"/>
          <p14:tracePt t="11770" x="3346450" y="2298700"/>
          <p14:tracePt t="11786" x="3321050" y="2298700"/>
          <p14:tracePt t="11803" x="3295650" y="2298700"/>
          <p14:tracePt t="11820" x="3289300" y="2298700"/>
          <p14:tracePt t="11836" x="3276600" y="2305050"/>
          <p14:tracePt t="11853" x="3270250" y="2305050"/>
          <p14:tracePt t="11870" x="3263900" y="2305050"/>
          <p14:tracePt t="11889" x="3251200" y="2305050"/>
          <p14:tracePt t="11894" x="3244850" y="2311400"/>
          <p14:tracePt t="11907" x="3238500" y="2311400"/>
          <p14:tracePt t="11923" x="3213100" y="2311400"/>
          <p14:tracePt t="11939" x="3168650" y="2311400"/>
          <p14:tracePt t="11945" x="3143250" y="2311400"/>
          <p14:tracePt t="11957" x="3111500" y="2311400"/>
          <p14:tracePt t="11972" x="3067050" y="2311400"/>
          <p14:tracePt t="11978" x="3041650" y="2311400"/>
          <p14:tracePt t="11986" x="3035300" y="2311400"/>
          <p14:tracePt t="12004" x="3003550" y="2311400"/>
          <p14:tracePt t="12039" x="2997200" y="2311400"/>
          <p14:tracePt t="12064" x="3003550" y="2305050"/>
          <p14:tracePt t="12072" x="3022600" y="2305050"/>
          <p14:tracePt t="12078" x="3054350" y="2305050"/>
          <p14:tracePt t="12086" x="3105150" y="2305050"/>
          <p14:tracePt t="12103" x="3225800" y="2305050"/>
          <p14:tracePt t="12120" x="3378200" y="2305050"/>
          <p14:tracePt t="12127" x="3473450" y="2305050"/>
          <p14:tracePt t="12138" x="3575050" y="2305050"/>
          <p14:tracePt t="12154" x="3854450" y="2305050"/>
          <p14:tracePt t="12160" x="4076700" y="2305050"/>
          <p14:tracePt t="12172" x="4343400" y="2305050"/>
          <p14:tracePt t="12188" x="4959350" y="2305050"/>
          <p14:tracePt t="12193" x="5245100" y="2305050"/>
          <p14:tracePt t="12203" x="5556250" y="2305050"/>
          <p14:tracePt t="12221" x="6235700" y="2305050"/>
          <p14:tracePt t="12223" x="6502400" y="2305050"/>
          <p14:tracePt t="12236" x="6692900" y="2336800"/>
          <p14:tracePt t="12255" x="7016750" y="2406650"/>
          <p14:tracePt t="12257" x="7156450" y="2457450"/>
          <p14:tracePt t="12270" x="7283450" y="2527300"/>
          <p14:tracePt t="12286" x="7334250" y="2565400"/>
          <p14:tracePt t="12303" x="7340600" y="2584450"/>
          <p14:tracePt t="12320" x="7340600" y="2622550"/>
          <p14:tracePt t="12336" x="7340600" y="2667000"/>
          <p14:tracePt t="12353" x="7334250" y="2698750"/>
          <p14:tracePt t="12371" x="7321550" y="2724150"/>
          <p14:tracePt t="12389" x="7308850" y="2743200"/>
          <p14:tracePt t="12403" x="7296150" y="2749550"/>
          <p14:tracePt t="12422" x="7283450" y="2755900"/>
          <p14:tracePt t="12424" x="7277100" y="2755900"/>
          <p14:tracePt t="12440" x="7264400" y="2762250"/>
          <p14:tracePt t="12453" x="7258050" y="2768600"/>
          <p14:tracePt t="12550" x="7251700" y="2774950"/>
          <p14:tracePt t="12576" x="7245350" y="2774950"/>
          <p14:tracePt t="12601" x="7245350" y="2781300"/>
          <p14:tracePt t="12609" x="7239000" y="2787650"/>
          <p14:tracePt t="12727" x="7239000" y="2794000"/>
          <p14:tracePt t="12735" x="7239000" y="2800350"/>
          <p14:tracePt t="12743" x="7239000" y="2813050"/>
          <p14:tracePt t="12755" x="7239000" y="2819400"/>
          <p14:tracePt t="12772" x="7245350" y="2863850"/>
          <p14:tracePt t="12776" x="7245350" y="2908300"/>
          <p14:tracePt t="12786" x="7251700" y="2984500"/>
          <p14:tracePt t="12803" x="7277100" y="3143250"/>
          <p14:tracePt t="12820" x="7296150" y="3327400"/>
          <p14:tracePt t="12836" x="7327900" y="3498850"/>
          <p14:tracePt t="12842" x="7359650" y="3587750"/>
          <p14:tracePt t="12853" x="7366000" y="3670300"/>
          <p14:tracePt t="12871" x="7404100" y="3930650"/>
          <p14:tracePt t="12888" x="7410450" y="4127500"/>
          <p14:tracePt t="12894" x="7410450" y="4222750"/>
          <p14:tracePt t="12907" x="7410450" y="4305300"/>
          <p14:tracePt t="12922" x="7410450" y="4470400"/>
          <p14:tracePt t="12940" x="7378700" y="4635500"/>
          <p14:tracePt t="12945" x="7334250" y="4724400"/>
          <p14:tracePt t="12954" x="7289800" y="4806950"/>
          <p14:tracePt t="12970" x="7175500" y="4946650"/>
          <p14:tracePt t="12976" x="7112000" y="5041900"/>
          <p14:tracePt t="12986" x="7042150" y="5111750"/>
          <p14:tracePt t="13006" x="6915150" y="5245100"/>
          <p14:tracePt t="13007" x="6826250" y="5321300"/>
          <p14:tracePt t="13020" x="6705600" y="5416550"/>
          <p14:tracePt t="13036" x="6521450" y="5575300"/>
          <p14:tracePt t="13053" x="6343650" y="5721350"/>
          <p14:tracePt t="13056" x="6235700" y="5791200"/>
          <p14:tracePt t="13070" x="5962650" y="5930900"/>
          <p14:tracePt t="13087" x="5721350" y="6045200"/>
          <p14:tracePt t="13103" x="5467350" y="6121400"/>
          <p14:tracePt t="13121" x="5270500" y="6184900"/>
          <p14:tracePt t="13126" x="5168900" y="6216650"/>
          <p14:tracePt t="13137" x="5073650" y="6248400"/>
          <p14:tracePt t="13156" x="4902200" y="6292850"/>
          <p14:tracePt t="13162" x="4813300" y="6311900"/>
          <p14:tracePt t="13170" x="4730750" y="6318250"/>
          <p14:tracePt t="13190" x="4521200" y="6362700"/>
          <p14:tracePt t="13195" x="4419600" y="6394450"/>
          <p14:tracePt t="13203" x="4311650" y="6400800"/>
          <p14:tracePt t="13223" x="4076700" y="6470650"/>
          <p14:tracePt t="13225" x="3975100" y="6496050"/>
          <p14:tracePt t="13236" x="3879850" y="6521450"/>
          <p14:tracePt t="13254" x="3676650" y="6578600"/>
          <p14:tracePt t="13256" x="3568700" y="6616700"/>
          <p14:tracePt t="13270" x="3359150" y="6667500"/>
          <p14:tracePt t="13287" x="3187700" y="6724650"/>
          <p14:tracePt t="13303" x="3022600" y="6781800"/>
          <p14:tracePt t="13320" x="2863850" y="6851650"/>
          <p14:tracePt t="13336" x="2686050" y="6851650"/>
          <p14:tracePt t="13353" x="2476500" y="6851650"/>
          <p14:tracePt t="13371" x="2279650" y="6851650"/>
          <p14:tracePt t="13378" x="2216150" y="6851650"/>
          <p14:tracePt t="13389" x="2139950" y="6851650"/>
          <p14:tracePt t="13403" x="1962150" y="6851650"/>
          <p14:tracePt t="13410" x="1866900" y="6851650"/>
          <p14:tracePt t="13421" x="1790700" y="6851650"/>
          <p14:tracePt t="13424" x="1708150" y="6851650"/>
          <p14:tracePt t="13439" x="1619250" y="6851650"/>
          <p14:tracePt t="13453" x="1454150" y="68516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5" name="肘形连接符 184"/>
          <p:cNvCxnSpPr/>
          <p:nvPr/>
        </p:nvCxnSpPr>
        <p:spPr>
          <a:xfrm>
            <a:off x="3505200" y="2370735"/>
            <a:ext cx="1972499" cy="731129"/>
          </a:xfrm>
          <a:prstGeom prst="bentConnector3">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86" name="肘形连接符 185"/>
          <p:cNvCxnSpPr/>
          <p:nvPr/>
        </p:nvCxnSpPr>
        <p:spPr>
          <a:xfrm flipV="1">
            <a:off x="3634240" y="3662175"/>
            <a:ext cx="1801565" cy="796894"/>
          </a:xfrm>
          <a:prstGeom prst="bentConnector3">
            <a:avLst>
              <a:gd name="adj1" fmla="val 50000"/>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sp>
        <p:nvSpPr>
          <p:cNvPr id="25602" name="Rectangle 2"/>
          <p:cNvSpPr>
            <a:spLocks noGrp="1" noChangeArrowheads="1"/>
          </p:cNvSpPr>
          <p:nvPr>
            <p:ph type="title"/>
          </p:nvPr>
        </p:nvSpPr>
        <p:spPr/>
        <p:txBody>
          <a:bodyPr/>
          <a:lstStyle/>
          <a:p>
            <a:pPr algn="l"/>
            <a:r>
              <a:rPr lang="en-US" altLang="zh-CN" dirty="0" smtClean="0"/>
              <a:t>Adversarial Training</a:t>
            </a:r>
            <a:endParaRPr lang="zh-CN" altLang="zh-CN" dirty="0"/>
          </a:p>
        </p:txBody>
      </p:sp>
      <p:pic>
        <p:nvPicPr>
          <p:cNvPr id="91" name="图片 90"/>
          <p:cNvPicPr>
            <a:picLocks noChangeAspect="1"/>
          </p:cNvPicPr>
          <p:nvPr/>
        </p:nvPicPr>
        <p:blipFill>
          <a:blip r:embed="rId6"/>
          <a:stretch>
            <a:fillRect/>
          </a:stretch>
        </p:blipFill>
        <p:spPr>
          <a:xfrm>
            <a:off x="685798" y="2484476"/>
            <a:ext cx="2718777" cy="1709683"/>
          </a:xfrm>
          <a:prstGeom prst="rect">
            <a:avLst/>
          </a:prstGeom>
        </p:spPr>
      </p:pic>
      <p:cxnSp>
        <p:nvCxnSpPr>
          <p:cNvPr id="93" name="肘形连接符 92"/>
          <p:cNvCxnSpPr>
            <a:stCxn id="91" idx="0"/>
            <a:endCxn id="90" idx="1"/>
          </p:cNvCxnSpPr>
          <p:nvPr/>
        </p:nvCxnSpPr>
        <p:spPr>
          <a:xfrm rot="5400000" flipH="1" flipV="1">
            <a:off x="3595009" y="749300"/>
            <a:ext cx="185354" cy="3284999"/>
          </a:xfrm>
          <a:prstGeom prst="bentConnector2">
            <a:avLst/>
          </a:prstGeom>
          <a:ln w="762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4" name="肘形连接符 93"/>
          <p:cNvCxnSpPr>
            <a:stCxn id="91" idx="2"/>
            <a:endCxn id="92" idx="1"/>
          </p:cNvCxnSpPr>
          <p:nvPr/>
        </p:nvCxnSpPr>
        <p:spPr>
          <a:xfrm rot="16200000" flipH="1">
            <a:off x="3618076" y="2621269"/>
            <a:ext cx="219234" cy="3365013"/>
          </a:xfrm>
          <a:prstGeom prst="bentConnector2">
            <a:avLst/>
          </a:prstGeom>
          <a:ln w="7620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1" name="直接箭头连接符 100"/>
          <p:cNvCxnSpPr/>
          <p:nvPr/>
        </p:nvCxnSpPr>
        <p:spPr>
          <a:xfrm flipV="1">
            <a:off x="685800" y="1307563"/>
            <a:ext cx="7751805" cy="7555"/>
          </a:xfrm>
          <a:prstGeom prst="straightConnector1">
            <a:avLst/>
          </a:prstGeom>
          <a:ln w="57150">
            <a:solidFill>
              <a:schemeClr val="bg1">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02" name="直接连接符 101"/>
          <p:cNvCxnSpPr/>
          <p:nvPr/>
        </p:nvCxnSpPr>
        <p:spPr>
          <a:xfrm flipH="1">
            <a:off x="1981200" y="1190639"/>
            <a:ext cx="6842" cy="2489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H="1">
            <a:off x="6815125" y="1195960"/>
            <a:ext cx="6842" cy="2489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4" name="文本框 103"/>
          <p:cNvSpPr txBox="1"/>
          <p:nvPr/>
        </p:nvSpPr>
        <p:spPr>
          <a:xfrm>
            <a:off x="609600" y="997516"/>
            <a:ext cx="684142" cy="310047"/>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Time</a:t>
            </a:r>
            <a:endParaRPr lang="zh-CN" altLang="en-US" dirty="0">
              <a:latin typeface="Calibri" panose="020F0502020204030204" pitchFamily="34" charset="0"/>
              <a:cs typeface="Calibri" panose="020F0502020204030204" pitchFamily="34" charset="0"/>
            </a:endParaRPr>
          </a:p>
        </p:txBody>
      </p:sp>
      <p:sp>
        <p:nvSpPr>
          <p:cNvPr id="105" name="文本框 104"/>
          <p:cNvSpPr txBox="1"/>
          <p:nvPr/>
        </p:nvSpPr>
        <p:spPr>
          <a:xfrm>
            <a:off x="598451" y="4203835"/>
            <a:ext cx="1676401" cy="369332"/>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Single image</a:t>
            </a:r>
            <a:endParaRPr lang="zh-CN" altLang="en-US" dirty="0">
              <a:latin typeface="Calibri" panose="020F0502020204030204" pitchFamily="34" charset="0"/>
              <a:cs typeface="Calibri" panose="020F0502020204030204" pitchFamily="34" charset="0"/>
            </a:endParaRPr>
          </a:p>
        </p:txBody>
      </p:sp>
      <p:grpSp>
        <p:nvGrpSpPr>
          <p:cNvPr id="25624" name="组合 25623"/>
          <p:cNvGrpSpPr/>
          <p:nvPr/>
        </p:nvGrpSpPr>
        <p:grpSpPr>
          <a:xfrm>
            <a:off x="5330186" y="1579026"/>
            <a:ext cx="2549775" cy="2008667"/>
            <a:chOff x="5330186" y="1579026"/>
            <a:chExt cx="2549775" cy="2008667"/>
          </a:xfrm>
        </p:grpSpPr>
        <p:pic>
          <p:nvPicPr>
            <p:cNvPr id="90" name="图片 89"/>
            <p:cNvPicPr>
              <a:picLocks noChangeAspect="1"/>
            </p:cNvPicPr>
            <p:nvPr/>
          </p:nvPicPr>
          <p:blipFill>
            <a:blip r:embed="rId7"/>
            <a:stretch>
              <a:fillRect/>
            </a:stretch>
          </p:blipFill>
          <p:spPr>
            <a:xfrm>
              <a:off x="5330186" y="1579026"/>
              <a:ext cx="2290224" cy="1440191"/>
            </a:xfrm>
            <a:prstGeom prst="rect">
              <a:avLst/>
            </a:prstGeom>
          </p:spPr>
        </p:pic>
        <p:pic>
          <p:nvPicPr>
            <p:cNvPr id="95" name="图片 94"/>
            <p:cNvPicPr>
              <a:picLocks noChangeAspect="1"/>
            </p:cNvPicPr>
            <p:nvPr/>
          </p:nvPicPr>
          <p:blipFill>
            <a:blip r:embed="rId7"/>
            <a:stretch>
              <a:fillRect/>
            </a:stretch>
          </p:blipFill>
          <p:spPr>
            <a:xfrm>
              <a:off x="5456752" y="1706963"/>
              <a:ext cx="2290224" cy="1440191"/>
            </a:xfrm>
            <a:prstGeom prst="rect">
              <a:avLst/>
            </a:prstGeom>
          </p:spPr>
        </p:pic>
        <p:pic>
          <p:nvPicPr>
            <p:cNvPr id="96" name="图片 95"/>
            <p:cNvPicPr>
              <a:picLocks noChangeAspect="1"/>
            </p:cNvPicPr>
            <p:nvPr/>
          </p:nvPicPr>
          <p:blipFill>
            <a:blip r:embed="rId7"/>
            <a:stretch>
              <a:fillRect/>
            </a:stretch>
          </p:blipFill>
          <p:spPr>
            <a:xfrm>
              <a:off x="5583318" y="1834900"/>
              <a:ext cx="2290224" cy="1440191"/>
            </a:xfrm>
            <a:prstGeom prst="rect">
              <a:avLst/>
            </a:prstGeom>
          </p:spPr>
        </p:pic>
        <p:pic>
          <p:nvPicPr>
            <p:cNvPr id="99" name="图片 98"/>
            <p:cNvPicPr>
              <a:picLocks noChangeAspect="1"/>
            </p:cNvPicPr>
            <p:nvPr/>
          </p:nvPicPr>
          <p:blipFill>
            <a:blip r:embed="rId8"/>
            <a:stretch>
              <a:fillRect/>
            </a:stretch>
          </p:blipFill>
          <p:spPr>
            <a:xfrm>
              <a:off x="5587132" y="1835060"/>
              <a:ext cx="2292829" cy="1441828"/>
            </a:xfrm>
            <a:prstGeom prst="rect">
              <a:avLst/>
            </a:prstGeom>
          </p:spPr>
        </p:pic>
        <p:sp>
          <p:nvSpPr>
            <p:cNvPr id="106" name="文本框 105"/>
            <p:cNvSpPr txBox="1"/>
            <p:nvPr/>
          </p:nvSpPr>
          <p:spPr>
            <a:xfrm>
              <a:off x="5771493" y="3218361"/>
              <a:ext cx="1913874" cy="369332"/>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Imaginary video 1</a:t>
              </a:r>
              <a:endParaRPr lang="zh-CN" altLang="en-US" dirty="0">
                <a:latin typeface="Calibri" panose="020F0502020204030204" pitchFamily="34" charset="0"/>
                <a:cs typeface="Calibri" panose="020F0502020204030204" pitchFamily="34" charset="0"/>
              </a:endParaRPr>
            </a:p>
          </p:txBody>
        </p:sp>
      </p:grpSp>
      <p:grpSp>
        <p:nvGrpSpPr>
          <p:cNvPr id="25625" name="组合 25624"/>
          <p:cNvGrpSpPr/>
          <p:nvPr/>
        </p:nvGrpSpPr>
        <p:grpSpPr>
          <a:xfrm>
            <a:off x="5410200" y="3676642"/>
            <a:ext cx="2771998" cy="2117123"/>
            <a:chOff x="5410200" y="3676642"/>
            <a:chExt cx="2771998" cy="2117123"/>
          </a:xfrm>
        </p:grpSpPr>
        <p:pic>
          <p:nvPicPr>
            <p:cNvPr id="92" name="图片 91"/>
            <p:cNvPicPr>
              <a:picLocks noChangeAspect="1"/>
            </p:cNvPicPr>
            <p:nvPr/>
          </p:nvPicPr>
          <p:blipFill>
            <a:blip r:embed="rId9"/>
            <a:stretch>
              <a:fillRect/>
            </a:stretch>
          </p:blipFill>
          <p:spPr>
            <a:xfrm>
              <a:off x="5410200" y="3676642"/>
              <a:ext cx="2343195" cy="1473501"/>
            </a:xfrm>
            <a:prstGeom prst="rect">
              <a:avLst/>
            </a:prstGeom>
          </p:spPr>
        </p:pic>
        <p:pic>
          <p:nvPicPr>
            <p:cNvPr id="97" name="图片 96"/>
            <p:cNvPicPr>
              <a:picLocks noChangeAspect="1"/>
            </p:cNvPicPr>
            <p:nvPr/>
          </p:nvPicPr>
          <p:blipFill>
            <a:blip r:embed="rId9"/>
            <a:stretch>
              <a:fillRect/>
            </a:stretch>
          </p:blipFill>
          <p:spPr>
            <a:xfrm>
              <a:off x="5536766" y="3804578"/>
              <a:ext cx="2343195" cy="1473501"/>
            </a:xfrm>
            <a:prstGeom prst="rect">
              <a:avLst/>
            </a:prstGeom>
          </p:spPr>
        </p:pic>
        <p:pic>
          <p:nvPicPr>
            <p:cNvPr id="98" name="图片 97"/>
            <p:cNvPicPr>
              <a:picLocks noChangeAspect="1"/>
            </p:cNvPicPr>
            <p:nvPr/>
          </p:nvPicPr>
          <p:blipFill>
            <a:blip r:embed="rId9"/>
            <a:stretch>
              <a:fillRect/>
            </a:stretch>
          </p:blipFill>
          <p:spPr>
            <a:xfrm>
              <a:off x="5663332" y="3932515"/>
              <a:ext cx="2343195" cy="1473501"/>
            </a:xfrm>
            <a:prstGeom prst="rect">
              <a:avLst/>
            </a:prstGeom>
          </p:spPr>
        </p:pic>
        <p:pic>
          <p:nvPicPr>
            <p:cNvPr id="100" name="图片 99"/>
            <p:cNvPicPr>
              <a:picLocks noChangeAspect="1"/>
            </p:cNvPicPr>
            <p:nvPr/>
          </p:nvPicPr>
          <p:blipFill>
            <a:blip r:embed="rId10"/>
            <a:stretch>
              <a:fillRect/>
            </a:stretch>
          </p:blipFill>
          <p:spPr>
            <a:xfrm>
              <a:off x="5664250" y="3933093"/>
              <a:ext cx="2348930" cy="1477107"/>
            </a:xfrm>
            <a:prstGeom prst="rect">
              <a:avLst/>
            </a:prstGeom>
          </p:spPr>
        </p:pic>
        <p:sp>
          <p:nvSpPr>
            <p:cNvPr id="127" name="文本框 126"/>
            <p:cNvSpPr txBox="1"/>
            <p:nvPr/>
          </p:nvSpPr>
          <p:spPr>
            <a:xfrm>
              <a:off x="5867400" y="5424433"/>
              <a:ext cx="2314798" cy="369332"/>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Imaginary video 2</a:t>
              </a:r>
              <a:endParaRPr lang="zh-CN" altLang="en-US" dirty="0">
                <a:latin typeface="Calibri" panose="020F0502020204030204" pitchFamily="34" charset="0"/>
                <a:cs typeface="Calibri" panose="020F0502020204030204" pitchFamily="34" charset="0"/>
              </a:endParaRPr>
            </a:p>
          </p:txBody>
        </p:sp>
      </p:grpSp>
      <p:cxnSp>
        <p:nvCxnSpPr>
          <p:cNvPr id="128" name="直接连接符 127"/>
          <p:cNvCxnSpPr/>
          <p:nvPr/>
        </p:nvCxnSpPr>
        <p:spPr>
          <a:xfrm flipH="1">
            <a:off x="6285801" y="1195960"/>
            <a:ext cx="6842" cy="2489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flipH="1">
            <a:off x="5756478" y="1186716"/>
            <a:ext cx="6842" cy="2489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文本框 151"/>
          <p:cNvSpPr txBox="1"/>
          <p:nvPr/>
        </p:nvSpPr>
        <p:spPr>
          <a:xfrm>
            <a:off x="2258027" y="1562372"/>
            <a:ext cx="1841520" cy="646331"/>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Transformation</a:t>
            </a:r>
          </a:p>
          <a:p>
            <a:r>
              <a:rPr lang="en-US" altLang="zh-CN" dirty="0" smtClean="0">
                <a:latin typeface="Calibri" panose="020F0502020204030204" pitchFamily="34" charset="0"/>
                <a:cs typeface="Calibri" panose="020F0502020204030204" pitchFamily="34" charset="0"/>
              </a:rPr>
              <a:t>Sequence 1</a:t>
            </a:r>
            <a:endParaRPr lang="zh-CN" altLang="en-US" dirty="0">
              <a:latin typeface="Calibri" panose="020F0502020204030204" pitchFamily="34" charset="0"/>
              <a:cs typeface="Calibri" panose="020F0502020204030204" pitchFamily="34" charset="0"/>
            </a:endParaRPr>
          </a:p>
        </p:txBody>
      </p:sp>
      <p:grpSp>
        <p:nvGrpSpPr>
          <p:cNvPr id="153" name="组合 152"/>
          <p:cNvGrpSpPr/>
          <p:nvPr/>
        </p:nvGrpSpPr>
        <p:grpSpPr>
          <a:xfrm>
            <a:off x="3576960" y="1836244"/>
            <a:ext cx="1426800" cy="360000"/>
            <a:chOff x="2828711" y="1559597"/>
            <a:chExt cx="1426800" cy="360000"/>
          </a:xfrm>
        </p:grpSpPr>
        <p:sp>
          <p:nvSpPr>
            <p:cNvPr id="154" name="流程图: 汇总连接 153"/>
            <p:cNvSpPr/>
            <p:nvPr/>
          </p:nvSpPr>
          <p:spPr>
            <a:xfrm>
              <a:off x="28287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5" name="流程图: 汇总连接 154"/>
            <p:cNvSpPr/>
            <p:nvPr/>
          </p:nvSpPr>
          <p:spPr>
            <a:xfrm>
              <a:off x="29811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6" name="流程图: 汇总连接 155"/>
            <p:cNvSpPr/>
            <p:nvPr/>
          </p:nvSpPr>
          <p:spPr>
            <a:xfrm>
              <a:off x="31335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7" name="流程图: 汇总连接 156"/>
            <p:cNvSpPr/>
            <p:nvPr/>
          </p:nvSpPr>
          <p:spPr>
            <a:xfrm>
              <a:off x="32859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8" name="流程图: 汇总连接 157"/>
            <p:cNvSpPr/>
            <p:nvPr/>
          </p:nvSpPr>
          <p:spPr>
            <a:xfrm>
              <a:off x="34383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59" name="流程图: 汇总连接 158"/>
            <p:cNvSpPr/>
            <p:nvPr/>
          </p:nvSpPr>
          <p:spPr>
            <a:xfrm>
              <a:off x="35907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0" name="流程图: 汇总连接 159"/>
            <p:cNvSpPr/>
            <p:nvPr/>
          </p:nvSpPr>
          <p:spPr>
            <a:xfrm>
              <a:off x="37431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1" name="流程图: 汇总连接 160"/>
            <p:cNvSpPr/>
            <p:nvPr/>
          </p:nvSpPr>
          <p:spPr>
            <a:xfrm>
              <a:off x="38955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sp>
        <p:nvSpPr>
          <p:cNvPr id="162" name="文本框 161"/>
          <p:cNvSpPr txBox="1"/>
          <p:nvPr/>
        </p:nvSpPr>
        <p:spPr>
          <a:xfrm>
            <a:off x="2286000" y="4459069"/>
            <a:ext cx="1841520" cy="646331"/>
          </a:xfrm>
          <a:prstGeom prst="rect">
            <a:avLst/>
          </a:prstGeom>
          <a:noFill/>
        </p:spPr>
        <p:txBody>
          <a:bodyPr wrap="square" rtlCol="0">
            <a:spAutoFit/>
          </a:bodyPr>
          <a:lstStyle/>
          <a:p>
            <a:r>
              <a:rPr lang="en-US" altLang="zh-CN" dirty="0" smtClean="0">
                <a:latin typeface="Calibri" panose="020F0502020204030204" pitchFamily="34" charset="0"/>
                <a:cs typeface="Calibri" panose="020F0502020204030204" pitchFamily="34" charset="0"/>
              </a:rPr>
              <a:t>Transformation</a:t>
            </a:r>
          </a:p>
          <a:p>
            <a:r>
              <a:rPr lang="en-US" altLang="zh-CN" dirty="0" smtClean="0">
                <a:latin typeface="Calibri" panose="020F0502020204030204" pitchFamily="34" charset="0"/>
                <a:cs typeface="Calibri" panose="020F0502020204030204" pitchFamily="34" charset="0"/>
              </a:rPr>
              <a:t>Sequence </a:t>
            </a:r>
            <a:r>
              <a:rPr lang="en-US" altLang="zh-CN" dirty="0" smtClean="0">
                <a:latin typeface="Calibri" panose="020F0502020204030204" pitchFamily="34" charset="0"/>
                <a:cs typeface="Calibri" panose="020F0502020204030204" pitchFamily="34" charset="0"/>
              </a:rPr>
              <a:t>2</a:t>
            </a:r>
            <a:endParaRPr lang="zh-CN" altLang="en-US" dirty="0">
              <a:latin typeface="Calibri" panose="020F0502020204030204" pitchFamily="34" charset="0"/>
              <a:cs typeface="Calibri" panose="020F0502020204030204" pitchFamily="34" charset="0"/>
            </a:endParaRPr>
          </a:p>
        </p:txBody>
      </p:sp>
      <p:grpSp>
        <p:nvGrpSpPr>
          <p:cNvPr id="163" name="组合 162"/>
          <p:cNvGrpSpPr/>
          <p:nvPr/>
        </p:nvGrpSpPr>
        <p:grpSpPr>
          <a:xfrm>
            <a:off x="3604933" y="4732941"/>
            <a:ext cx="1426800" cy="360000"/>
            <a:chOff x="2828711" y="1559597"/>
            <a:chExt cx="1426800" cy="360000"/>
          </a:xfrm>
        </p:grpSpPr>
        <p:sp>
          <p:nvSpPr>
            <p:cNvPr id="164" name="流程图: 汇总连接 163"/>
            <p:cNvSpPr/>
            <p:nvPr/>
          </p:nvSpPr>
          <p:spPr>
            <a:xfrm>
              <a:off x="28287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5" name="流程图: 汇总连接 164"/>
            <p:cNvSpPr/>
            <p:nvPr/>
          </p:nvSpPr>
          <p:spPr>
            <a:xfrm>
              <a:off x="29811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6" name="流程图: 汇总连接 165"/>
            <p:cNvSpPr/>
            <p:nvPr/>
          </p:nvSpPr>
          <p:spPr>
            <a:xfrm>
              <a:off x="31335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7" name="流程图: 汇总连接 166"/>
            <p:cNvSpPr/>
            <p:nvPr/>
          </p:nvSpPr>
          <p:spPr>
            <a:xfrm>
              <a:off x="32859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8" name="流程图: 汇总连接 167"/>
            <p:cNvSpPr/>
            <p:nvPr/>
          </p:nvSpPr>
          <p:spPr>
            <a:xfrm>
              <a:off x="34383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69" name="流程图: 汇总连接 168"/>
            <p:cNvSpPr/>
            <p:nvPr/>
          </p:nvSpPr>
          <p:spPr>
            <a:xfrm>
              <a:off x="35907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70" name="流程图: 汇总连接 169"/>
            <p:cNvSpPr/>
            <p:nvPr/>
          </p:nvSpPr>
          <p:spPr>
            <a:xfrm>
              <a:off x="37431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71" name="流程图: 汇总连接 170"/>
            <p:cNvSpPr/>
            <p:nvPr/>
          </p:nvSpPr>
          <p:spPr>
            <a:xfrm>
              <a:off x="3895511" y="1559597"/>
              <a:ext cx="360000" cy="360000"/>
            </a:xfrm>
            <a:prstGeom prst="flowChartSummingJunction">
              <a:avLst/>
            </a:prstGeom>
            <a:ln>
              <a:solidFill>
                <a:schemeClr val="bg1">
                  <a:lumMod val="6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grpSp>
      <p:pic>
        <p:nvPicPr>
          <p:cNvPr id="25621" name="图片 256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7432" y="5921268"/>
            <a:ext cx="849368" cy="849368"/>
          </a:xfrm>
          <a:prstGeom prst="rect">
            <a:avLst/>
          </a:prstGeom>
        </p:spPr>
      </p:pic>
      <p:pic>
        <p:nvPicPr>
          <p:cNvPr id="25623" name="图片 25622"/>
          <p:cNvPicPr>
            <a:picLocks noChangeAspect="1"/>
          </p:cNvPicPr>
          <p:nvPr/>
        </p:nvPicPr>
        <p:blipFill rotWithShape="1">
          <a:blip r:embed="rId12" cstate="print">
            <a:duotone>
              <a:schemeClr val="accent3">
                <a:shade val="45000"/>
                <a:satMod val="135000"/>
              </a:schemeClr>
              <a:prstClr val="white"/>
            </a:duotone>
            <a:lum bright="40000" contrast="40000"/>
            <a:extLst>
              <a:ext uri="{28A0092B-C50C-407E-A947-70E740481C1C}">
                <a14:useLocalDpi xmlns:a14="http://schemas.microsoft.com/office/drawing/2010/main" val="0"/>
              </a:ext>
            </a:extLst>
          </a:blip>
          <a:srcRect b="53840"/>
          <a:stretch/>
        </p:blipFill>
        <p:spPr>
          <a:xfrm>
            <a:off x="1200352" y="6018758"/>
            <a:ext cx="4073539" cy="750218"/>
          </a:xfrm>
          <a:prstGeom prst="rect">
            <a:avLst/>
          </a:prstGeom>
        </p:spPr>
      </p:pic>
      <p:grpSp>
        <p:nvGrpSpPr>
          <p:cNvPr id="181" name="组合 180"/>
          <p:cNvGrpSpPr/>
          <p:nvPr/>
        </p:nvGrpSpPr>
        <p:grpSpPr>
          <a:xfrm>
            <a:off x="5435805" y="2052102"/>
            <a:ext cx="3196154" cy="2075411"/>
            <a:chOff x="8008990" y="2304153"/>
            <a:chExt cx="3196154" cy="2075411"/>
          </a:xfrm>
          <a:solidFill>
            <a:srgbClr val="031F4C">
              <a:alpha val="69020"/>
            </a:srgbClr>
          </a:solidFill>
        </p:grpSpPr>
        <p:sp>
          <p:nvSpPr>
            <p:cNvPr id="182" name="立方体 181"/>
            <p:cNvSpPr/>
            <p:nvPr/>
          </p:nvSpPr>
          <p:spPr>
            <a:xfrm>
              <a:off x="8008990" y="2304155"/>
              <a:ext cx="2374801" cy="2075409"/>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panose="02040604050505020304" pitchFamily="18" charset="0"/>
                <a:cs typeface="Times New Roman" panose="02020603050405020304" pitchFamily="18" charset="0"/>
              </a:endParaRPr>
            </a:p>
          </p:txBody>
        </p:sp>
        <p:sp>
          <p:nvSpPr>
            <p:cNvPr id="183" name="立方体 182"/>
            <p:cNvSpPr/>
            <p:nvPr/>
          </p:nvSpPr>
          <p:spPr>
            <a:xfrm>
              <a:off x="8421246" y="2304154"/>
              <a:ext cx="2374801" cy="2075409"/>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panose="02040604050505020304" pitchFamily="18" charset="0"/>
                <a:cs typeface="Times New Roman" panose="02020603050405020304" pitchFamily="18" charset="0"/>
              </a:endParaRPr>
            </a:p>
          </p:txBody>
        </p:sp>
        <p:sp>
          <p:nvSpPr>
            <p:cNvPr id="184" name="立方体 183"/>
            <p:cNvSpPr/>
            <p:nvPr/>
          </p:nvSpPr>
          <p:spPr>
            <a:xfrm>
              <a:off x="8830343" y="2304153"/>
              <a:ext cx="2374801" cy="2075409"/>
            </a:xfrm>
            <a:prstGeom prst="cub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entury" panose="02040604050505020304" pitchFamily="18" charset="0"/>
                <a:cs typeface="Times New Roman" panose="02020603050405020304" pitchFamily="18" charset="0"/>
              </a:endParaRPr>
            </a:p>
          </p:txBody>
        </p:sp>
      </p:grpSp>
      <p:sp>
        <p:nvSpPr>
          <p:cNvPr id="187" name="文本框 186"/>
          <p:cNvSpPr txBox="1"/>
          <p:nvPr/>
        </p:nvSpPr>
        <p:spPr>
          <a:xfrm>
            <a:off x="5588205" y="4414302"/>
            <a:ext cx="2895600" cy="369332"/>
          </a:xfrm>
          <a:prstGeom prst="rect">
            <a:avLst/>
          </a:prstGeom>
          <a:noFill/>
        </p:spPr>
        <p:txBody>
          <a:bodyPr wrap="square" rtlCol="0">
            <a:spAutoFit/>
          </a:bodyPr>
          <a:lstStyle/>
          <a:p>
            <a:r>
              <a:rPr lang="en-US" altLang="zh-CN" dirty="0" smtClean="0"/>
              <a:t>Video Critic </a:t>
            </a:r>
            <a:r>
              <a:rPr lang="en-US" altLang="zh-CN" dirty="0"/>
              <a:t>N</a:t>
            </a:r>
            <a:r>
              <a:rPr lang="en-US" altLang="zh-CN" dirty="0" smtClean="0"/>
              <a:t>etwork</a:t>
            </a:r>
            <a:endParaRPr lang="zh-CN" altLang="en-US" dirty="0"/>
          </a:p>
        </p:txBody>
      </p:sp>
      <p:sp>
        <p:nvSpPr>
          <p:cNvPr id="188" name="文本框 187"/>
          <p:cNvSpPr txBox="1"/>
          <p:nvPr/>
        </p:nvSpPr>
        <p:spPr>
          <a:xfrm>
            <a:off x="5860662" y="4762441"/>
            <a:ext cx="2362200" cy="461665"/>
          </a:xfrm>
          <a:prstGeom prst="rect">
            <a:avLst/>
          </a:prstGeom>
          <a:noFill/>
        </p:spPr>
        <p:txBody>
          <a:bodyPr wrap="square" rtlCol="0">
            <a:spAutoFit/>
          </a:bodyPr>
          <a:lstStyle/>
          <a:p>
            <a:r>
              <a:rPr lang="en-US" altLang="zh-CN" sz="1200" dirty="0" smtClean="0"/>
              <a:t>Similar to Discriminator in traditional GAN framework</a:t>
            </a:r>
            <a:endParaRPr lang="zh-CN" altLang="en-US" sz="1200" dirty="0"/>
          </a:p>
        </p:txBody>
      </p:sp>
      <p:pic>
        <p:nvPicPr>
          <p:cNvPr id="25635" name="音频 2563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944"/>
    </mc:Choice>
    <mc:Fallback>
      <p:transition spd="slow" advTm="1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63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52"/>
                                        </p:tgtEl>
                                        <p:attrNameLst>
                                          <p:attrName>style.visibility</p:attrName>
                                        </p:attrNameLst>
                                      </p:cBhvr>
                                      <p:to>
                                        <p:strVal val="visible"/>
                                      </p:to>
                                    </p:set>
                                    <p:animEffect transition="in" filter="fade">
                                      <p:cBhvr>
                                        <p:cTn id="11" dur="1000"/>
                                        <p:tgtEl>
                                          <p:spTgt spid="152"/>
                                        </p:tgtEl>
                                      </p:cBhvr>
                                    </p:animEffect>
                                    <p:anim calcmode="lin" valueType="num">
                                      <p:cBhvr>
                                        <p:cTn id="12" dur="1000" fill="hold"/>
                                        <p:tgtEl>
                                          <p:spTgt spid="152"/>
                                        </p:tgtEl>
                                        <p:attrNameLst>
                                          <p:attrName>ppt_x</p:attrName>
                                        </p:attrNameLst>
                                      </p:cBhvr>
                                      <p:tavLst>
                                        <p:tav tm="0">
                                          <p:val>
                                            <p:strVal val="#ppt_x"/>
                                          </p:val>
                                        </p:tav>
                                        <p:tav tm="100000">
                                          <p:val>
                                            <p:strVal val="#ppt_x"/>
                                          </p:val>
                                        </p:tav>
                                      </p:tavLst>
                                    </p:anim>
                                    <p:anim calcmode="lin" valueType="num">
                                      <p:cBhvr>
                                        <p:cTn id="13" dur="1000" fill="hold"/>
                                        <p:tgtEl>
                                          <p:spTgt spid="15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3"/>
                                        </p:tgtEl>
                                        <p:attrNameLst>
                                          <p:attrName>style.visibility</p:attrName>
                                        </p:attrNameLst>
                                      </p:cBhvr>
                                      <p:to>
                                        <p:strVal val="visible"/>
                                      </p:to>
                                    </p:set>
                                    <p:animEffect transition="in" filter="fade">
                                      <p:cBhvr>
                                        <p:cTn id="16" dur="1000"/>
                                        <p:tgtEl>
                                          <p:spTgt spid="153"/>
                                        </p:tgtEl>
                                      </p:cBhvr>
                                    </p:animEffect>
                                    <p:anim calcmode="lin" valueType="num">
                                      <p:cBhvr>
                                        <p:cTn id="17" dur="1000" fill="hold"/>
                                        <p:tgtEl>
                                          <p:spTgt spid="153"/>
                                        </p:tgtEl>
                                        <p:attrNameLst>
                                          <p:attrName>ppt_x</p:attrName>
                                        </p:attrNameLst>
                                      </p:cBhvr>
                                      <p:tavLst>
                                        <p:tav tm="0">
                                          <p:val>
                                            <p:strVal val="#ppt_x"/>
                                          </p:val>
                                        </p:tav>
                                        <p:tav tm="100000">
                                          <p:val>
                                            <p:strVal val="#ppt_x"/>
                                          </p:val>
                                        </p:tav>
                                      </p:tavLst>
                                    </p:anim>
                                    <p:anim calcmode="lin" valueType="num">
                                      <p:cBhvr>
                                        <p:cTn id="18" dur="1000" fill="hold"/>
                                        <p:tgtEl>
                                          <p:spTgt spid="15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2"/>
                                        </p:tgtEl>
                                        <p:attrNameLst>
                                          <p:attrName>style.visibility</p:attrName>
                                        </p:attrNameLst>
                                      </p:cBhvr>
                                      <p:to>
                                        <p:strVal val="visible"/>
                                      </p:to>
                                    </p:set>
                                    <p:animEffect transition="in" filter="fade">
                                      <p:cBhvr>
                                        <p:cTn id="21" dur="1000"/>
                                        <p:tgtEl>
                                          <p:spTgt spid="162"/>
                                        </p:tgtEl>
                                      </p:cBhvr>
                                    </p:animEffect>
                                    <p:anim calcmode="lin" valueType="num">
                                      <p:cBhvr>
                                        <p:cTn id="22" dur="1000" fill="hold"/>
                                        <p:tgtEl>
                                          <p:spTgt spid="162"/>
                                        </p:tgtEl>
                                        <p:attrNameLst>
                                          <p:attrName>ppt_x</p:attrName>
                                        </p:attrNameLst>
                                      </p:cBhvr>
                                      <p:tavLst>
                                        <p:tav tm="0">
                                          <p:val>
                                            <p:strVal val="#ppt_x"/>
                                          </p:val>
                                        </p:tav>
                                        <p:tav tm="100000">
                                          <p:val>
                                            <p:strVal val="#ppt_x"/>
                                          </p:val>
                                        </p:tav>
                                      </p:tavLst>
                                    </p:anim>
                                    <p:anim calcmode="lin" valueType="num">
                                      <p:cBhvr>
                                        <p:cTn id="23" dur="1000" fill="hold"/>
                                        <p:tgtEl>
                                          <p:spTgt spid="16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3"/>
                                        </p:tgtEl>
                                        <p:attrNameLst>
                                          <p:attrName>style.visibility</p:attrName>
                                        </p:attrNameLst>
                                      </p:cBhvr>
                                      <p:to>
                                        <p:strVal val="visible"/>
                                      </p:to>
                                    </p:set>
                                    <p:animEffect transition="in" filter="fade">
                                      <p:cBhvr>
                                        <p:cTn id="26" dur="1000"/>
                                        <p:tgtEl>
                                          <p:spTgt spid="163"/>
                                        </p:tgtEl>
                                      </p:cBhvr>
                                    </p:animEffect>
                                    <p:anim calcmode="lin" valueType="num">
                                      <p:cBhvr>
                                        <p:cTn id="27" dur="1000" fill="hold"/>
                                        <p:tgtEl>
                                          <p:spTgt spid="163"/>
                                        </p:tgtEl>
                                        <p:attrNameLst>
                                          <p:attrName>ppt_x</p:attrName>
                                        </p:attrNameLst>
                                      </p:cBhvr>
                                      <p:tavLst>
                                        <p:tav tm="0">
                                          <p:val>
                                            <p:strVal val="#ppt_x"/>
                                          </p:val>
                                        </p:tav>
                                        <p:tav tm="100000">
                                          <p:val>
                                            <p:strVal val="#ppt_x"/>
                                          </p:val>
                                        </p:tav>
                                      </p:tavLst>
                                    </p:anim>
                                    <p:anim calcmode="lin" valueType="num">
                                      <p:cBhvr>
                                        <p:cTn id="28" dur="1000" fill="hold"/>
                                        <p:tgtEl>
                                          <p:spTgt spid="16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52"/>
                                        </p:tgtEl>
                                      </p:cBhvr>
                                    </p:animEffect>
                                    <p:set>
                                      <p:cBhvr>
                                        <p:cTn id="33" dur="1" fill="hold">
                                          <p:stCondLst>
                                            <p:cond delay="499"/>
                                          </p:stCondLst>
                                        </p:cTn>
                                        <p:tgtEl>
                                          <p:spTgt spid="15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53"/>
                                        </p:tgtEl>
                                      </p:cBhvr>
                                    </p:animEffect>
                                    <p:set>
                                      <p:cBhvr>
                                        <p:cTn id="36" dur="1" fill="hold">
                                          <p:stCondLst>
                                            <p:cond delay="499"/>
                                          </p:stCondLst>
                                        </p:cTn>
                                        <p:tgtEl>
                                          <p:spTgt spid="153"/>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62"/>
                                        </p:tgtEl>
                                      </p:cBhvr>
                                    </p:animEffect>
                                    <p:set>
                                      <p:cBhvr>
                                        <p:cTn id="39" dur="1" fill="hold">
                                          <p:stCondLst>
                                            <p:cond delay="499"/>
                                          </p:stCondLst>
                                        </p:cTn>
                                        <p:tgtEl>
                                          <p:spTgt spid="16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63"/>
                                        </p:tgtEl>
                                      </p:cBhvr>
                                    </p:animEffect>
                                    <p:set>
                                      <p:cBhvr>
                                        <p:cTn id="42" dur="1" fill="hold">
                                          <p:stCondLst>
                                            <p:cond delay="499"/>
                                          </p:stCondLst>
                                        </p:cTn>
                                        <p:tgtEl>
                                          <p:spTgt spid="16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91"/>
                                        </p:tgtEl>
                                      </p:cBhvr>
                                    </p:animEffect>
                                    <p:set>
                                      <p:cBhvr>
                                        <p:cTn id="45" dur="1" fill="hold">
                                          <p:stCondLst>
                                            <p:cond delay="499"/>
                                          </p:stCondLst>
                                        </p:cTn>
                                        <p:tgtEl>
                                          <p:spTgt spid="9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93"/>
                                        </p:tgtEl>
                                      </p:cBhvr>
                                    </p:animEffect>
                                    <p:set>
                                      <p:cBhvr>
                                        <p:cTn id="48" dur="1" fill="hold">
                                          <p:stCondLst>
                                            <p:cond delay="499"/>
                                          </p:stCondLst>
                                        </p:cTn>
                                        <p:tgtEl>
                                          <p:spTgt spid="9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01"/>
                                        </p:tgtEl>
                                      </p:cBhvr>
                                    </p:animEffect>
                                    <p:set>
                                      <p:cBhvr>
                                        <p:cTn id="54" dur="1" fill="hold">
                                          <p:stCondLst>
                                            <p:cond delay="499"/>
                                          </p:stCondLst>
                                        </p:cTn>
                                        <p:tgtEl>
                                          <p:spTgt spid="10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02"/>
                                        </p:tgtEl>
                                      </p:cBhvr>
                                    </p:animEffect>
                                    <p:set>
                                      <p:cBhvr>
                                        <p:cTn id="57" dur="1" fill="hold">
                                          <p:stCondLst>
                                            <p:cond delay="499"/>
                                          </p:stCondLst>
                                        </p:cTn>
                                        <p:tgtEl>
                                          <p:spTgt spid="10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3"/>
                                        </p:tgtEl>
                                      </p:cBhvr>
                                    </p:animEffect>
                                    <p:set>
                                      <p:cBhvr>
                                        <p:cTn id="60" dur="1" fill="hold">
                                          <p:stCondLst>
                                            <p:cond delay="499"/>
                                          </p:stCondLst>
                                        </p:cTn>
                                        <p:tgtEl>
                                          <p:spTgt spid="103"/>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04"/>
                                        </p:tgtEl>
                                      </p:cBhvr>
                                    </p:animEffect>
                                    <p:set>
                                      <p:cBhvr>
                                        <p:cTn id="63" dur="1" fill="hold">
                                          <p:stCondLst>
                                            <p:cond delay="499"/>
                                          </p:stCondLst>
                                        </p:cTn>
                                        <p:tgtEl>
                                          <p:spTgt spid="104"/>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05"/>
                                        </p:tgtEl>
                                      </p:cBhvr>
                                    </p:animEffect>
                                    <p:set>
                                      <p:cBhvr>
                                        <p:cTn id="66" dur="1" fill="hold">
                                          <p:stCondLst>
                                            <p:cond delay="499"/>
                                          </p:stCondLst>
                                        </p:cTn>
                                        <p:tgtEl>
                                          <p:spTgt spid="105"/>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28"/>
                                        </p:tgtEl>
                                      </p:cBhvr>
                                    </p:animEffect>
                                    <p:set>
                                      <p:cBhvr>
                                        <p:cTn id="69" dur="1" fill="hold">
                                          <p:stCondLst>
                                            <p:cond delay="499"/>
                                          </p:stCondLst>
                                        </p:cTn>
                                        <p:tgtEl>
                                          <p:spTgt spid="12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9"/>
                                        </p:tgtEl>
                                      </p:cBhvr>
                                    </p:animEffect>
                                    <p:set>
                                      <p:cBhvr>
                                        <p:cTn id="72" dur="1" fill="hold">
                                          <p:stCondLst>
                                            <p:cond delay="499"/>
                                          </p:stCondLst>
                                        </p:cTn>
                                        <p:tgtEl>
                                          <p:spTgt spid="12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nodeType="clickEffect">
                                  <p:stCondLst>
                                    <p:cond delay="0"/>
                                  </p:stCondLst>
                                  <p:childTnLst>
                                    <p:animMotion origin="layout" path="M 4.16667E-6 -3.7037E-7 L -0.4474 0.00069 " pathEditMode="relative" rAng="0" ptsTypes="AA">
                                      <p:cBhvr>
                                        <p:cTn id="76" dur="2000" fill="hold"/>
                                        <p:tgtEl>
                                          <p:spTgt spid="25624"/>
                                        </p:tgtEl>
                                        <p:attrNameLst>
                                          <p:attrName>ppt_x</p:attrName>
                                          <p:attrName>ppt_y</p:attrName>
                                        </p:attrNameLst>
                                      </p:cBhvr>
                                      <p:rCtr x="-22378" y="23"/>
                                    </p:animMotion>
                                  </p:childTnLst>
                                </p:cTn>
                              </p:par>
                              <p:par>
                                <p:cTn id="77" presetID="42" presetClass="path" presetSubtype="0" accel="50000" decel="50000" fill="hold" nodeType="withEffect">
                                  <p:stCondLst>
                                    <p:cond delay="0"/>
                                  </p:stCondLst>
                                  <p:childTnLst>
                                    <p:animMotion origin="layout" path="M 8.33333E-7 7.40741E-7 L -0.46823 -0.00093 " pathEditMode="relative" rAng="0" ptsTypes="AA">
                                      <p:cBhvr>
                                        <p:cTn id="78" dur="2000" fill="hold"/>
                                        <p:tgtEl>
                                          <p:spTgt spid="25625"/>
                                        </p:tgtEl>
                                        <p:attrNameLst>
                                          <p:attrName>ppt_x</p:attrName>
                                          <p:attrName>ppt_y</p:attrName>
                                        </p:attrNameLst>
                                      </p:cBhvr>
                                      <p:rCtr x="-23420" y="-46"/>
                                    </p:animMotion>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81"/>
                                        </p:tgtEl>
                                        <p:attrNameLst>
                                          <p:attrName>style.visibility</p:attrName>
                                        </p:attrNameLst>
                                      </p:cBhvr>
                                      <p:to>
                                        <p:strVal val="visible"/>
                                      </p:to>
                                    </p:set>
                                    <p:animEffect transition="in" filter="fade">
                                      <p:cBhvr>
                                        <p:cTn id="83" dur="1000"/>
                                        <p:tgtEl>
                                          <p:spTgt spid="181"/>
                                        </p:tgtEl>
                                      </p:cBhvr>
                                    </p:animEffect>
                                    <p:anim calcmode="lin" valueType="num">
                                      <p:cBhvr>
                                        <p:cTn id="84" dur="1000" fill="hold"/>
                                        <p:tgtEl>
                                          <p:spTgt spid="181"/>
                                        </p:tgtEl>
                                        <p:attrNameLst>
                                          <p:attrName>ppt_x</p:attrName>
                                        </p:attrNameLst>
                                      </p:cBhvr>
                                      <p:tavLst>
                                        <p:tav tm="0">
                                          <p:val>
                                            <p:strVal val="#ppt_x"/>
                                          </p:val>
                                        </p:tav>
                                        <p:tav tm="100000">
                                          <p:val>
                                            <p:strVal val="#ppt_x"/>
                                          </p:val>
                                        </p:tav>
                                      </p:tavLst>
                                    </p:anim>
                                    <p:anim calcmode="lin" valueType="num">
                                      <p:cBhvr>
                                        <p:cTn id="85" dur="1000" fill="hold"/>
                                        <p:tgtEl>
                                          <p:spTgt spid="18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85"/>
                                        </p:tgtEl>
                                        <p:attrNameLst>
                                          <p:attrName>style.visibility</p:attrName>
                                        </p:attrNameLst>
                                      </p:cBhvr>
                                      <p:to>
                                        <p:strVal val="visible"/>
                                      </p:to>
                                    </p:set>
                                    <p:animEffect transition="in" filter="fade">
                                      <p:cBhvr>
                                        <p:cTn id="88" dur="1000"/>
                                        <p:tgtEl>
                                          <p:spTgt spid="185"/>
                                        </p:tgtEl>
                                      </p:cBhvr>
                                    </p:animEffect>
                                    <p:anim calcmode="lin" valueType="num">
                                      <p:cBhvr>
                                        <p:cTn id="89" dur="1000" fill="hold"/>
                                        <p:tgtEl>
                                          <p:spTgt spid="185"/>
                                        </p:tgtEl>
                                        <p:attrNameLst>
                                          <p:attrName>ppt_x</p:attrName>
                                        </p:attrNameLst>
                                      </p:cBhvr>
                                      <p:tavLst>
                                        <p:tav tm="0">
                                          <p:val>
                                            <p:strVal val="#ppt_x"/>
                                          </p:val>
                                        </p:tav>
                                        <p:tav tm="100000">
                                          <p:val>
                                            <p:strVal val="#ppt_x"/>
                                          </p:val>
                                        </p:tav>
                                      </p:tavLst>
                                    </p:anim>
                                    <p:anim calcmode="lin" valueType="num">
                                      <p:cBhvr>
                                        <p:cTn id="90" dur="1000" fill="hold"/>
                                        <p:tgtEl>
                                          <p:spTgt spid="185"/>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86"/>
                                        </p:tgtEl>
                                        <p:attrNameLst>
                                          <p:attrName>style.visibility</p:attrName>
                                        </p:attrNameLst>
                                      </p:cBhvr>
                                      <p:to>
                                        <p:strVal val="visible"/>
                                      </p:to>
                                    </p:set>
                                    <p:animEffect transition="in" filter="fade">
                                      <p:cBhvr>
                                        <p:cTn id="93" dur="1000"/>
                                        <p:tgtEl>
                                          <p:spTgt spid="186"/>
                                        </p:tgtEl>
                                      </p:cBhvr>
                                    </p:animEffect>
                                    <p:anim calcmode="lin" valueType="num">
                                      <p:cBhvr>
                                        <p:cTn id="94" dur="1000" fill="hold"/>
                                        <p:tgtEl>
                                          <p:spTgt spid="186"/>
                                        </p:tgtEl>
                                        <p:attrNameLst>
                                          <p:attrName>ppt_x</p:attrName>
                                        </p:attrNameLst>
                                      </p:cBhvr>
                                      <p:tavLst>
                                        <p:tav tm="0">
                                          <p:val>
                                            <p:strVal val="#ppt_x"/>
                                          </p:val>
                                        </p:tav>
                                        <p:tav tm="100000">
                                          <p:val>
                                            <p:strVal val="#ppt_x"/>
                                          </p:val>
                                        </p:tav>
                                      </p:tavLst>
                                    </p:anim>
                                    <p:anim calcmode="lin" valueType="num">
                                      <p:cBhvr>
                                        <p:cTn id="95" dur="1000" fill="hold"/>
                                        <p:tgtEl>
                                          <p:spTgt spid="186"/>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188"/>
                                        </p:tgtEl>
                                        <p:attrNameLst>
                                          <p:attrName>style.visibility</p:attrName>
                                        </p:attrNameLst>
                                      </p:cBhvr>
                                      <p:to>
                                        <p:strVal val="visible"/>
                                      </p:to>
                                    </p:set>
                                    <p:animEffect transition="in" filter="fade">
                                      <p:cBhvr>
                                        <p:cTn id="98" dur="1000"/>
                                        <p:tgtEl>
                                          <p:spTgt spid="188"/>
                                        </p:tgtEl>
                                      </p:cBhvr>
                                    </p:animEffect>
                                    <p:anim calcmode="lin" valueType="num">
                                      <p:cBhvr>
                                        <p:cTn id="99" dur="1000" fill="hold"/>
                                        <p:tgtEl>
                                          <p:spTgt spid="188"/>
                                        </p:tgtEl>
                                        <p:attrNameLst>
                                          <p:attrName>ppt_x</p:attrName>
                                        </p:attrNameLst>
                                      </p:cBhvr>
                                      <p:tavLst>
                                        <p:tav tm="0">
                                          <p:val>
                                            <p:strVal val="#ppt_x"/>
                                          </p:val>
                                        </p:tav>
                                        <p:tav tm="100000">
                                          <p:val>
                                            <p:strVal val="#ppt_x"/>
                                          </p:val>
                                        </p:tav>
                                      </p:tavLst>
                                    </p:anim>
                                    <p:anim calcmode="lin" valueType="num">
                                      <p:cBhvr>
                                        <p:cTn id="100" dur="1000" fill="hold"/>
                                        <p:tgtEl>
                                          <p:spTgt spid="188"/>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87"/>
                                        </p:tgtEl>
                                        <p:attrNameLst>
                                          <p:attrName>style.visibility</p:attrName>
                                        </p:attrNameLst>
                                      </p:cBhvr>
                                      <p:to>
                                        <p:strVal val="visible"/>
                                      </p:to>
                                    </p:set>
                                    <p:animEffect transition="in" filter="fade">
                                      <p:cBhvr>
                                        <p:cTn id="103" dur="1000"/>
                                        <p:tgtEl>
                                          <p:spTgt spid="187"/>
                                        </p:tgtEl>
                                      </p:cBhvr>
                                    </p:animEffect>
                                    <p:anim calcmode="lin" valueType="num">
                                      <p:cBhvr>
                                        <p:cTn id="104" dur="1000" fill="hold"/>
                                        <p:tgtEl>
                                          <p:spTgt spid="187"/>
                                        </p:tgtEl>
                                        <p:attrNameLst>
                                          <p:attrName>ppt_x</p:attrName>
                                        </p:attrNameLst>
                                      </p:cBhvr>
                                      <p:tavLst>
                                        <p:tav tm="0">
                                          <p:val>
                                            <p:strVal val="#ppt_x"/>
                                          </p:val>
                                        </p:tav>
                                        <p:tav tm="100000">
                                          <p:val>
                                            <p:strVal val="#ppt_x"/>
                                          </p:val>
                                        </p:tav>
                                      </p:tavLst>
                                    </p:anim>
                                    <p:anim calcmode="lin" valueType="num">
                                      <p:cBhvr>
                                        <p:cTn id="105" dur="1000" fill="hold"/>
                                        <p:tgtEl>
                                          <p:spTgt spid="1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6" fill="hold" display="0">
                  <p:stCondLst>
                    <p:cond delay="indefinite"/>
                  </p:stCondLst>
                  <p:endCondLst>
                    <p:cond evt="onStopAudio" delay="0">
                      <p:tgtEl>
                        <p:sldTgt/>
                      </p:tgtEl>
                    </p:cond>
                  </p:endCondLst>
                </p:cTn>
                <p:tgtEl>
                  <p:spTgt spid="25635"/>
                </p:tgtEl>
              </p:cMediaNode>
            </p:audio>
          </p:childTnLst>
        </p:cTn>
      </p:par>
    </p:tnLst>
    <p:bldLst>
      <p:bldP spid="104" grpId="0"/>
      <p:bldP spid="105" grpId="0"/>
      <p:bldP spid="152" grpId="0"/>
      <p:bldP spid="152" grpId="1"/>
      <p:bldP spid="162" grpId="0"/>
      <p:bldP spid="162" grpId="1"/>
      <p:bldP spid="187" grpId="0"/>
      <p:bldP spid="18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56" y="1148898"/>
            <a:ext cx="7748688" cy="4560203"/>
          </a:xfrm>
          <a:prstGeom prst="rect">
            <a:avLst/>
          </a:prstGeom>
        </p:spPr>
      </p:pic>
      <p:sp>
        <p:nvSpPr>
          <p:cNvPr id="29698" name="Rectangle 2"/>
          <p:cNvSpPr>
            <a:spLocks noGrp="1" noChangeArrowheads="1"/>
          </p:cNvSpPr>
          <p:nvPr>
            <p:ph type="title"/>
          </p:nvPr>
        </p:nvSpPr>
        <p:spPr/>
        <p:txBody>
          <a:bodyPr/>
          <a:lstStyle/>
          <a:p>
            <a:pPr algn="l"/>
            <a:r>
              <a:rPr lang="en-US" altLang="zh-CN" dirty="0" smtClean="0"/>
              <a:t>Result</a:t>
            </a:r>
            <a:endParaRPr lang="zh-CN" altLang="zh-CN" dirty="0"/>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200" y="1338373"/>
            <a:ext cx="3950550" cy="4084674"/>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1328848"/>
            <a:ext cx="4176188" cy="4176188"/>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1328848"/>
            <a:ext cx="4146975" cy="4146975"/>
          </a:xfrm>
          <a:prstGeom prst="rect">
            <a:avLst/>
          </a:prstGeom>
        </p:spPr>
      </p:pic>
      <p:pic>
        <p:nvPicPr>
          <p:cNvPr id="10" name="图片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432" y="5921268"/>
            <a:ext cx="849368" cy="849368"/>
          </a:xfrm>
          <a:prstGeom prst="rect">
            <a:avLst/>
          </a:prstGeom>
        </p:spPr>
      </p:pic>
      <p:pic>
        <p:nvPicPr>
          <p:cNvPr id="11" name="图片 10"/>
          <p:cNvPicPr>
            <a:picLocks noChangeAspect="1"/>
          </p:cNvPicPr>
          <p:nvPr/>
        </p:nvPicPr>
        <p:blipFill rotWithShape="1">
          <a:blip r:embed="rId10" cstate="print">
            <a:duotone>
              <a:schemeClr val="accent3">
                <a:shade val="45000"/>
                <a:satMod val="135000"/>
              </a:schemeClr>
              <a:prstClr val="white"/>
            </a:duotone>
            <a:lum bright="40000" contrast="40000"/>
            <a:extLst>
              <a:ext uri="{28A0092B-C50C-407E-A947-70E740481C1C}">
                <a14:useLocalDpi xmlns:a14="http://schemas.microsoft.com/office/drawing/2010/main" val="0"/>
              </a:ext>
            </a:extLst>
          </a:blip>
          <a:srcRect b="53840"/>
          <a:stretch/>
        </p:blipFill>
        <p:spPr>
          <a:xfrm>
            <a:off x="1200352" y="6018758"/>
            <a:ext cx="4073539" cy="750218"/>
          </a:xfrm>
          <a:prstGeom prst="rect">
            <a:avLst/>
          </a:prstGeom>
        </p:spPr>
      </p:pic>
      <p:pic>
        <p:nvPicPr>
          <p:cNvPr id="14" name="音频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1442"/>
    </mc:Choice>
    <mc:Fallback>
      <p:transition spd="slow" advTm="2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4"/>
                </p:tgtEl>
              </p:cMediaNode>
            </p:audio>
          </p:childTnLst>
        </p:cTn>
      </p:par>
    </p:tnLst>
  </p:timing>
  <p:extLst>
    <p:ext uri="{3A86A75C-4F4B-4683-9AE1-C65F6400EC91}">
      <p14:laserTraceLst xmlns:p14="http://schemas.microsoft.com/office/powerpoint/2010/main">
        <p14:tracePtLst>
          <p14:tracePt t="2275" x="685800" y="5435600"/>
          <p14:tracePt t="2281" x="825500" y="5099050"/>
          <p14:tracePt t="2291" x="939800" y="4800600"/>
          <p14:tracePt t="2307" x="1187450" y="4235450"/>
          <p14:tracePt t="2327" x="1314450" y="3905250"/>
          <p14:tracePt t="2329" x="1365250" y="3810000"/>
          <p14:tracePt t="2341" x="1397000" y="3727450"/>
          <p14:tracePt t="2357" x="1460500" y="3587750"/>
          <p14:tracePt t="2359" x="1485900" y="3530600"/>
          <p14:tracePt t="2374" x="1492250" y="3486150"/>
          <p14:tracePt t="2391" x="1549400" y="3302000"/>
          <p14:tracePt t="2409" x="1587500" y="3187700"/>
          <p14:tracePt t="2427" x="1631950" y="3092450"/>
          <p14:tracePt t="2443" x="1651000" y="3048000"/>
          <p14:tracePt t="2449" x="1670050" y="3003550"/>
          <p14:tracePt t="2458" x="1689100" y="2959100"/>
          <p14:tracePt t="2474" x="1778000" y="2825750"/>
          <p14:tracePt t="2481" x="1797050" y="2768600"/>
          <p14:tracePt t="2491" x="1860550" y="2705100"/>
          <p14:tracePt t="2508" x="1974850" y="2578100"/>
          <p14:tracePt t="2516" x="2057400" y="2520950"/>
          <p14:tracePt t="2524" x="2133600" y="2457450"/>
          <p14:tracePt t="2544" x="2451100" y="2349500"/>
          <p14:tracePt t="2557" x="2584450" y="2336800"/>
          <p14:tracePt t="2577" x="2933700" y="2298700"/>
          <p14:tracePt t="2591" x="3073400" y="2298700"/>
          <p14:tracePt t="2607" x="3149600" y="2292350"/>
          <p14:tracePt t="2624" x="3213100" y="2279650"/>
          <p14:tracePt t="2641" x="3225800" y="2279650"/>
          <p14:tracePt t="2657" x="3244850" y="2266950"/>
          <p14:tracePt t="2674" x="3295650" y="2247900"/>
          <p14:tracePt t="2692" x="3352800" y="2235200"/>
          <p14:tracePt t="2696" x="3371850" y="2235200"/>
          <p14:tracePt t="2709" x="3397250" y="2228850"/>
          <p14:tracePt t="2725" x="3435350" y="2216150"/>
          <p14:tracePt t="2744" x="3448050" y="2216150"/>
          <p14:tracePt t="2783" x="3460750" y="2216150"/>
          <p14:tracePt t="2791" x="3467100" y="2222500"/>
          <p14:tracePt t="2801" x="3467100" y="2247900"/>
          <p14:tracePt t="2807" x="3473450" y="2279650"/>
          <p14:tracePt t="2824" x="3473450" y="2349500"/>
          <p14:tracePt t="2841" x="3473450" y="2457450"/>
          <p14:tracePt t="2857" x="3473450" y="2578100"/>
          <p14:tracePt t="2874" x="3454400" y="2762250"/>
          <p14:tracePt t="2891" x="3435350" y="2959100"/>
          <p14:tracePt t="2907" x="3409950" y="3143250"/>
          <p14:tracePt t="2924" x="3384550" y="3302000"/>
          <p14:tracePt t="2941" x="3359150" y="3403600"/>
          <p14:tracePt t="2958" x="3352800" y="3473450"/>
          <p14:tracePt t="2966" x="3346450" y="3498850"/>
          <p14:tracePt t="2975" x="3346450" y="3524250"/>
          <p14:tracePt t="2992" x="3333750" y="3600450"/>
          <p14:tracePt t="3011" x="3333750" y="3619500"/>
          <p14:tracePt t="3015" x="3333750" y="3625850"/>
          <p14:tracePt t="3024" x="3333750" y="3632200"/>
          <p14:tracePt t="3087" x="3333750" y="3644900"/>
          <p14:tracePt t="3095" x="3333750" y="3657600"/>
          <p14:tracePt t="3105" x="3333750" y="3676650"/>
          <p14:tracePt t="3111" x="3333750" y="3702050"/>
          <p14:tracePt t="3124" x="3327400" y="3727450"/>
          <p14:tracePt t="3141" x="3321050" y="3765550"/>
          <p14:tracePt t="3416" x="3314700" y="3790950"/>
          <p14:tracePt t="3424" x="3314700" y="3797300"/>
          <p14:tracePt t="3441" x="3308350" y="3803650"/>
          <p14:tracePt t="3448" x="3308350" y="3810000"/>
          <p14:tracePt t="3458" x="3302000" y="3816350"/>
          <p14:tracePt t="3479" x="3295650" y="3822700"/>
          <p14:tracePt t="3497" x="3295650" y="3835400"/>
          <p14:tracePt t="3507" x="3289300" y="3841750"/>
          <p14:tracePt t="3528" x="3270250" y="3879850"/>
          <p14:tracePt t="3530" x="3251200" y="3911600"/>
          <p14:tracePt t="3541" x="3238500" y="3956050"/>
          <p14:tracePt t="3557" x="3187700" y="4083050"/>
          <p14:tracePt t="3578" x="3143250" y="4197350"/>
          <p14:tracePt t="3580" x="3105150" y="4279900"/>
          <p14:tracePt t="3591" x="3054350" y="4406900"/>
          <p14:tracePt t="3608" x="2984500" y="4546600"/>
          <p14:tracePt t="3624" x="2921000" y="4724400"/>
          <p14:tracePt t="3641" x="2838450" y="4965700"/>
          <p14:tracePt t="3657" x="2736850" y="5283200"/>
          <p14:tracePt t="3674" x="2628900" y="5530850"/>
          <p14:tracePt t="3694" x="2546350" y="5708650"/>
          <p14:tracePt t="3698" x="2508250" y="5791200"/>
          <p14:tracePt t="3708" x="2495550" y="5848350"/>
          <p14:tracePt t="3725" x="2444750" y="5930900"/>
          <p14:tracePt t="3727" x="2413000" y="5969000"/>
          <p14:tracePt t="3742" x="2381250" y="6038850"/>
          <p14:tracePt t="3745" x="2368550" y="6076950"/>
          <p14:tracePt t="3759" x="2330450" y="6127750"/>
          <p14:tracePt t="3775" x="2266950" y="6223000"/>
          <p14:tracePt t="3780" x="2216150" y="6286500"/>
          <p14:tracePt t="3791" x="2146300" y="6343650"/>
          <p14:tracePt t="3807" x="2063750" y="6400800"/>
          <p14:tracePt t="3824" x="2025650" y="6432550"/>
          <p14:tracePt t="3841" x="1993900" y="6451600"/>
          <p14:tracePt t="3857" x="1962150" y="6470650"/>
          <p14:tracePt t="3874" x="1936750" y="6477000"/>
          <p14:tracePt t="3891" x="1885950" y="6496050"/>
          <p14:tracePt t="3907" x="1835150" y="6508750"/>
          <p14:tracePt t="3924" x="1790700" y="6508750"/>
          <p14:tracePt t="3945" x="1771650" y="6508750"/>
          <p14:tracePt t="3985" x="1758950" y="6521450"/>
          <p14:tracePt t="3995" x="1752600" y="6527800"/>
          <p14:tracePt t="3999" x="1746250" y="6534150"/>
          <p14:tracePt t="4011" x="1739900" y="6546850"/>
          <p14:tracePt t="4026" x="1727200" y="6578600"/>
          <p14:tracePt t="4032" x="1720850" y="6584950"/>
          <p14:tracePt t="4041" x="1708150" y="6604000"/>
          <p14:tracePt t="4057" x="1701800" y="6616700"/>
          <p14:tracePt t="4078" x="1701800" y="6629400"/>
          <p14:tracePt t="4080" x="1701800" y="6635750"/>
          <p14:tracePt t="4091" x="1701800" y="6642100"/>
          <p14:tracePt t="4107" x="1701800" y="6654800"/>
          <p14:tracePt t="4124" x="1695450" y="6673850"/>
          <p14:tracePt t="4141" x="1682750" y="6705600"/>
          <p14:tracePt t="4157" x="1676400" y="6718300"/>
          <p14:tracePt t="4247" x="1670050" y="6718300"/>
          <p14:tracePt t="4261" x="1657350" y="6718300"/>
          <p14:tracePt t="4275" x="1600200" y="6718300"/>
          <p14:tracePt t="4282" x="1562100" y="6718300"/>
          <p14:tracePt t="4291" x="1517650" y="6718300"/>
          <p14:tracePt t="4307" x="1397000" y="6718300"/>
          <p14:tracePt t="6979" x="1428750" y="5422900"/>
          <p14:tracePt t="6983" x="1835150" y="5035550"/>
          <p14:tracePt t="6994" x="2082800" y="4806950"/>
          <p14:tracePt t="7011" x="2654300" y="4318000"/>
          <p14:tracePt t="7024" x="3155950" y="3873500"/>
          <p14:tracePt t="7045" x="3505200" y="3575050"/>
          <p14:tracePt t="7047" x="3600450" y="3511550"/>
          <p14:tracePt t="7057" x="3670300" y="3467100"/>
          <p14:tracePt t="7074" x="3752850" y="3390900"/>
          <p14:tracePt t="7094" x="3759200" y="3365500"/>
          <p14:tracePt t="7095" x="3759200" y="3359150"/>
          <p14:tracePt t="7107" x="3765550" y="3352800"/>
          <p14:tracePt t="7161" x="3765550" y="3346450"/>
          <p14:tracePt t="7174" x="3765550" y="3333750"/>
          <p14:tracePt t="7192" x="3765550" y="3282950"/>
          <p14:tracePt t="7211" x="3803650" y="3225800"/>
          <p14:tracePt t="7215" x="3829050" y="3200400"/>
          <p14:tracePt t="7230" x="3867150" y="3162300"/>
          <p14:tracePt t="7244" x="3949700" y="3098800"/>
          <p14:tracePt t="7247" x="3987800" y="3079750"/>
          <p14:tracePt t="7262" x="4006850" y="3067050"/>
          <p14:tracePt t="7276" x="4025900" y="3060700"/>
          <p14:tracePt t="7282" x="4038600" y="3054350"/>
          <p14:tracePt t="7368" x="4038600" y="3067050"/>
          <p14:tracePt t="7376" x="4038600" y="3098800"/>
          <p14:tracePt t="7391" x="4032250" y="3143250"/>
          <p14:tracePt t="7407" x="4000500" y="3232150"/>
          <p14:tracePt t="7425" x="3994150" y="3314700"/>
          <p14:tracePt t="7443" x="3981450" y="3422650"/>
          <p14:tracePt t="7448" x="3975100" y="3479800"/>
          <p14:tracePt t="7459" x="3975100" y="3524250"/>
          <p14:tracePt t="7477" x="3975100" y="3632200"/>
          <p14:tracePt t="7480" x="3975100" y="3676650"/>
          <p14:tracePt t="7495" x="3975100" y="3829050"/>
          <p14:tracePt t="7508" x="3975100" y="3886200"/>
          <p14:tracePt t="7512" x="3975100" y="3937000"/>
          <p14:tracePt t="7524" x="3975100" y="3975100"/>
          <p14:tracePt t="7545" x="3975100" y="4076700"/>
          <p14:tracePt t="7557" x="3987800" y="4114800"/>
          <p14:tracePt t="7575" x="4006850" y="4216400"/>
          <p14:tracePt t="7576" x="4006850" y="4286250"/>
          <p14:tracePt t="7591" x="4013200" y="4419600"/>
          <p14:tracePt t="7609" x="4013200" y="4540250"/>
          <p14:tracePt t="7624" x="4013200" y="4641850"/>
          <p14:tracePt t="7641" x="4013200" y="4718050"/>
          <p14:tracePt t="7658" x="4013200" y="4794250"/>
          <p14:tracePt t="7674" x="4013200" y="4883150"/>
          <p14:tracePt t="7683" x="4000500" y="4933950"/>
          <p14:tracePt t="7694" x="3981450" y="4991100"/>
          <p14:tracePt t="7708" x="3949700" y="5080000"/>
          <p14:tracePt t="7714" x="3917950" y="5149850"/>
          <p14:tracePt t="7725" x="3860800" y="5219700"/>
          <p14:tracePt t="7742" x="3790950" y="5321300"/>
          <p14:tracePt t="7744" x="3740150" y="5359400"/>
          <p14:tracePt t="7758" x="3689350" y="5403850"/>
          <p14:tracePt t="7778" x="3581400" y="5480050"/>
          <p14:tracePt t="7781" x="3517900" y="5518150"/>
          <p14:tracePt t="7792" x="3371850" y="5600700"/>
          <p14:tracePt t="7807" x="3219450" y="5689600"/>
          <p14:tracePt t="7824" x="3054350" y="5778500"/>
          <p14:tracePt t="7841" x="2901950" y="5886450"/>
          <p14:tracePt t="7858" x="2813050" y="5956300"/>
          <p14:tracePt t="7874" x="2711450" y="6038850"/>
          <p14:tracePt t="7891" x="2603500" y="6134100"/>
          <p14:tracePt t="7908" x="2451100" y="6248400"/>
          <p14:tracePt t="7924" x="2241550" y="6362700"/>
          <p14:tracePt t="7930" x="2114550" y="6413500"/>
          <p14:tracePt t="7943" x="2025650" y="6445250"/>
          <p14:tracePt t="7960" x="1854200" y="6502400"/>
          <p14:tracePt t="7968" x="1708150" y="6553200"/>
          <p14:tracePt t="7980" x="1644650" y="6578600"/>
          <p14:tracePt t="7994" x="1587500" y="6584950"/>
          <p14:tracePt t="7996" x="1536700" y="6616700"/>
          <p14:tracePt t="8010" x="1454150" y="6648450"/>
          <p14:tracePt t="13624" x="387350" y="6591300"/>
          <p14:tracePt t="13641" x="400050" y="6578600"/>
          <p14:tracePt t="13658" x="412750" y="6546850"/>
          <p14:tracePt t="13674" x="469900" y="6457950"/>
          <p14:tracePt t="13681" x="488950" y="6413500"/>
          <p14:tracePt t="13694" x="533400" y="6362700"/>
          <p14:tracePt t="13708" x="609600" y="6254750"/>
          <p14:tracePt t="13715" x="654050" y="6172200"/>
          <p14:tracePt t="13725" x="685800" y="6115050"/>
          <p14:tracePt t="13743" x="774700" y="5975350"/>
          <p14:tracePt t="13747" x="806450" y="5905500"/>
          <p14:tracePt t="13762" x="850900" y="5842000"/>
          <p14:tracePt t="13766" x="882650" y="5784850"/>
          <p14:tracePt t="13776" x="971550" y="5715000"/>
          <p14:tracePt t="13792" x="1073150" y="5638800"/>
          <p14:tracePt t="13799" x="1111250" y="5607050"/>
          <p14:tracePt t="13808" x="1149350" y="5588000"/>
          <p14:tracePt t="13825" x="1244600" y="5543550"/>
          <p14:tracePt t="13841" x="1295400" y="5524500"/>
          <p14:tracePt t="13858" x="1352550" y="5511800"/>
          <p14:tracePt t="13874" x="1390650" y="5505450"/>
          <p14:tracePt t="13891" x="1435100" y="5499100"/>
          <p14:tracePt t="13908" x="1447800" y="5499100"/>
          <p14:tracePt t="13976" x="1460500" y="5499100"/>
          <p14:tracePt t="13992" x="1524000" y="5441950"/>
          <p14:tracePt t="14008" x="1619250" y="5384800"/>
          <p14:tracePt t="14016" x="1670050" y="5346700"/>
          <p14:tracePt t="14025" x="1720850" y="5314950"/>
          <p14:tracePt t="14042" x="1816100" y="5264150"/>
          <p14:tracePt t="14058" x="1943100" y="5187950"/>
          <p14:tracePt t="14077" x="2057400" y="5156200"/>
          <p14:tracePt t="14093" x="2222500" y="5156200"/>
          <p14:tracePt t="14096" x="2305050" y="5156200"/>
          <p14:tracePt t="14108" x="2381250" y="5156200"/>
          <p14:tracePt t="14124" x="2489200" y="5156200"/>
          <p14:tracePt t="14141" x="2540000" y="5156200"/>
          <p14:tracePt t="14158" x="2597150" y="5156200"/>
          <p14:tracePt t="14174" x="2667000" y="5156200"/>
          <p14:tracePt t="14192" x="2679700" y="5156200"/>
          <p14:tracePt t="14384" x="2686050" y="5156200"/>
          <p14:tracePt t="14393" x="2686050" y="5181600"/>
          <p14:tracePt t="14408" x="2686050" y="5283200"/>
          <p14:tracePt t="14424" x="2679700" y="5353050"/>
          <p14:tracePt t="14445" x="2641600" y="5416550"/>
          <p14:tracePt t="14451" x="2616200" y="5473700"/>
          <p14:tracePt t="14476" x="2476500" y="5594350"/>
          <p14:tracePt t="14483" x="2400300" y="5651500"/>
          <p14:tracePt t="14491" x="2317750" y="5702300"/>
          <p14:tracePt t="14512" x="2133600" y="5803900"/>
          <p14:tracePt t="14516" x="2057400" y="5842000"/>
          <p14:tracePt t="14524" x="1968500" y="5873750"/>
          <p14:tracePt t="14543" x="1797050" y="5930900"/>
          <p14:tracePt t="14547" x="1695450" y="5956300"/>
          <p14:tracePt t="14558" x="1606550" y="5981700"/>
          <p14:tracePt t="14575" x="1314450" y="6064250"/>
          <p14:tracePt t="14591" x="1130300" y="6153150"/>
          <p14:tracePt t="14608" x="990600" y="6267450"/>
          <p14:tracePt t="14624" x="825500" y="6375400"/>
          <p14:tracePt t="14641" x="666750" y="6477000"/>
          <p14:tracePt t="14658" x="508000" y="65849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8.5|7.7"/>
</p:tagLst>
</file>

<file path=ppt/tags/tag2.xml><?xml version="1.0" encoding="utf-8"?>
<p:tagLst xmlns:a="http://schemas.openxmlformats.org/drawingml/2006/main" xmlns:r="http://schemas.openxmlformats.org/officeDocument/2006/relationships" xmlns:p="http://schemas.openxmlformats.org/presentationml/2006/main">
  <p:tag name="TIMING" val="|4.4|4.4|1.3|0.9"/>
</p:tagLst>
</file>

<file path=ppt/tags/tag3.xml><?xml version="1.0" encoding="utf-8"?>
<p:tagLst xmlns:a="http://schemas.openxmlformats.org/drawingml/2006/main" xmlns:r="http://schemas.openxmlformats.org/officeDocument/2006/relationships" xmlns:p="http://schemas.openxmlformats.org/presentationml/2006/main">
  <p:tag name="TIMING" val="|5.1|0.3|4.1|1.1"/>
</p:tagLst>
</file>

<file path=ppt/theme/theme1.xml><?xml version="1.0" encoding="utf-8"?>
<a:theme xmlns:a="http://schemas.openxmlformats.org/drawingml/2006/main" name="正文">
  <a:themeElements>
    <a:clrScheme name="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正文">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正文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正文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正文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正文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正文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正文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正文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正文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正文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正文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正文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正文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首页">
  <a:themeElements>
    <a:clrScheme name="首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首页">
      <a:majorFont>
        <a:latin typeface="Arial"/>
        <a:ea typeface="黑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首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首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首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首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首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首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首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首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首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首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首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首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致谢">
  <a:themeElements>
    <a:clrScheme name="致谢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致谢">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致谢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致谢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致谢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致谢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致谢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致谢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致谢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致谢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致谢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致谢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致谢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致谢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2653</TotalTime>
  <Words>233</Words>
  <Application>Microsoft Office PowerPoint</Application>
  <PresentationFormat>全屏显示(4:3)</PresentationFormat>
  <Paragraphs>40</Paragraphs>
  <Slides>6</Slides>
  <Notes>5</Notes>
  <HiddenSlides>0</HiddenSlides>
  <MMClips>6</MMClips>
  <ScaleCrop>false</ScaleCrop>
  <HeadingPairs>
    <vt:vector size="6" baseType="variant">
      <vt:variant>
        <vt:lpstr>已用的字体</vt:lpstr>
      </vt:variant>
      <vt:variant>
        <vt:i4>3</vt:i4>
      </vt:variant>
      <vt:variant>
        <vt:lpstr>主题</vt:lpstr>
      </vt:variant>
      <vt:variant>
        <vt:i4>3</vt:i4>
      </vt:variant>
      <vt:variant>
        <vt:lpstr>幻灯片标题</vt:lpstr>
      </vt:variant>
      <vt:variant>
        <vt:i4>6</vt:i4>
      </vt:variant>
    </vt:vector>
  </HeadingPairs>
  <TitlesOfParts>
    <vt:vector size="12" baseType="lpstr">
      <vt:lpstr>Arial</vt:lpstr>
      <vt:lpstr>宋体</vt:lpstr>
      <vt:lpstr>黑体</vt:lpstr>
      <vt:lpstr>正文</vt:lpstr>
      <vt:lpstr>首页</vt:lpstr>
      <vt:lpstr>致谢</vt:lpstr>
      <vt:lpstr>Video Imagination from a Single Image  with Transformation Generation</vt:lpstr>
      <vt:lpstr>Video imagination</vt:lpstr>
      <vt:lpstr>Task &amp; Challenge</vt:lpstr>
      <vt:lpstr>Genration Framework</vt:lpstr>
      <vt:lpstr>Adversarial Training</vt:lpstr>
      <vt:lpstr>Result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Lavinia Chen</dc:creator>
  <cp:lastModifiedBy>Lavinia Chen</cp:lastModifiedBy>
  <cp:revision>27</cp:revision>
  <cp:lastPrinted>1601-01-01T00:00:00Z</cp:lastPrinted>
  <dcterms:created xsi:type="dcterms:W3CDTF">1601-01-01T00:00:00Z</dcterms:created>
  <dcterms:modified xsi:type="dcterms:W3CDTF">2017-08-31T08:45:24Z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